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10287000" cx="18288000"/>
  <p:notesSz cx="6858000" cy="9144000"/>
  <p:embeddedFontLst>
    <p:embeddedFont>
      <p:font typeface="Proxima Nova"/>
      <p:regular r:id="rId61"/>
      <p:bold r:id="rId62"/>
      <p:italic r:id="rId63"/>
      <p:boldItalic r:id="rId64"/>
    </p:embeddedFont>
    <p:embeddedFont>
      <p:font typeface="Roboto Medium"/>
      <p:regular r:id="rId65"/>
      <p:bold r:id="rId66"/>
      <p:italic r:id="rId67"/>
      <p:boldItalic r:id="rId68"/>
    </p:embeddedFont>
    <p:embeddedFont>
      <p:font typeface="Amatic SC"/>
      <p:regular r:id="rId69"/>
      <p:bold r:id="rId70"/>
    </p:embeddedFont>
    <p:embeddedFont>
      <p:font typeface="Anaheim"/>
      <p:regular r:id="rId71"/>
    </p:embeddedFont>
    <p:embeddedFont>
      <p:font typeface="Proxima Nova Semibold"/>
      <p:regular r:id="rId72"/>
      <p:bold r:id="rId73"/>
      <p:boldItalic r:id="rId74"/>
    </p:embeddedFont>
    <p:embeddedFont>
      <p:font typeface="Lexend Deca"/>
      <p:regular r:id="rId75"/>
      <p:bold r:id="rId76"/>
    </p:embeddedFont>
    <p:embeddedFont>
      <p:font typeface="Open Sans"/>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B317743-AED6-46F1-AA4C-1DE981CF7353}">
  <a:tblStyle styleId="{AB317743-AED6-46F1-AA4C-1DE981CF735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Open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Semibold-bold.fntdata"/><Relationship Id="rId72" Type="http://schemas.openxmlformats.org/officeDocument/2006/relationships/font" Target="fonts/ProximaNovaSemibold-regular.fntdata"/><Relationship Id="rId31" Type="http://schemas.openxmlformats.org/officeDocument/2006/relationships/slide" Target="slides/slide25.xml"/><Relationship Id="rId75" Type="http://schemas.openxmlformats.org/officeDocument/2006/relationships/font" Target="fonts/LexendDeca-regular.fntdata"/><Relationship Id="rId30" Type="http://schemas.openxmlformats.org/officeDocument/2006/relationships/slide" Target="slides/slide24.xml"/><Relationship Id="rId74" Type="http://schemas.openxmlformats.org/officeDocument/2006/relationships/font" Target="fonts/ProximaNovaSemibold-boldItalic.fntdata"/><Relationship Id="rId33" Type="http://schemas.openxmlformats.org/officeDocument/2006/relationships/slide" Target="slides/slide27.xml"/><Relationship Id="rId77" Type="http://schemas.openxmlformats.org/officeDocument/2006/relationships/font" Target="fonts/OpenSans-regular.fntdata"/><Relationship Id="rId32" Type="http://schemas.openxmlformats.org/officeDocument/2006/relationships/slide" Target="slides/slide26.xml"/><Relationship Id="rId76" Type="http://schemas.openxmlformats.org/officeDocument/2006/relationships/font" Target="fonts/LexendDeca-bold.fntdata"/><Relationship Id="rId35" Type="http://schemas.openxmlformats.org/officeDocument/2006/relationships/slide" Target="slides/slide29.xml"/><Relationship Id="rId79" Type="http://schemas.openxmlformats.org/officeDocument/2006/relationships/font" Target="fonts/OpenSans-italic.fntdata"/><Relationship Id="rId34" Type="http://schemas.openxmlformats.org/officeDocument/2006/relationships/slide" Target="slides/slide28.xml"/><Relationship Id="rId78" Type="http://schemas.openxmlformats.org/officeDocument/2006/relationships/font" Target="fonts/OpenSans-bold.fntdata"/><Relationship Id="rId71" Type="http://schemas.openxmlformats.org/officeDocument/2006/relationships/font" Target="fonts/Anaheim-regular.fntdata"/><Relationship Id="rId70" Type="http://schemas.openxmlformats.org/officeDocument/2006/relationships/font" Target="fonts/AmaticSC-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ximaNova-bold.fntdata"/><Relationship Id="rId61" Type="http://schemas.openxmlformats.org/officeDocument/2006/relationships/font" Target="fonts/ProximaNova-regular.fntdata"/><Relationship Id="rId20" Type="http://schemas.openxmlformats.org/officeDocument/2006/relationships/slide" Target="slides/slide14.xml"/><Relationship Id="rId64" Type="http://schemas.openxmlformats.org/officeDocument/2006/relationships/font" Target="fonts/ProximaNova-boldItalic.fntdata"/><Relationship Id="rId63" Type="http://schemas.openxmlformats.org/officeDocument/2006/relationships/font" Target="fonts/ProximaNova-italic.fntdata"/><Relationship Id="rId22" Type="http://schemas.openxmlformats.org/officeDocument/2006/relationships/slide" Target="slides/slide16.xml"/><Relationship Id="rId66" Type="http://schemas.openxmlformats.org/officeDocument/2006/relationships/font" Target="fonts/RobotoMedium-bold.fntdata"/><Relationship Id="rId21" Type="http://schemas.openxmlformats.org/officeDocument/2006/relationships/slide" Target="slides/slide15.xml"/><Relationship Id="rId65" Type="http://schemas.openxmlformats.org/officeDocument/2006/relationships/font" Target="fonts/RobotoMedium-regular.fntdata"/><Relationship Id="rId24" Type="http://schemas.openxmlformats.org/officeDocument/2006/relationships/slide" Target="slides/slide18.xml"/><Relationship Id="rId68" Type="http://schemas.openxmlformats.org/officeDocument/2006/relationships/font" Target="fonts/RobotoMedium-boldItalic.fntdata"/><Relationship Id="rId23" Type="http://schemas.openxmlformats.org/officeDocument/2006/relationships/slide" Target="slides/slide17.xml"/><Relationship Id="rId67" Type="http://schemas.openxmlformats.org/officeDocument/2006/relationships/font" Target="fonts/RobotoMedium-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maticSC-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e4f4358ab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e4f4358ab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99f2f57a7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99f2f57a7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e4f4358ab1_0_18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e4f4358ab1_0_18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e4f4358ab1_0_18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e4f4358ab1_0_18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e4f4358ab1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e4f4358ab1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e5180d73a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e5180d73a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e4f4358ab1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e4f4358ab1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bd6c00e73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bd6c00e73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e4f4358ab1_2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e4f4358ab1_2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e4f4358ab1_2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e4f4358ab1_2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e5180d73a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e5180d73a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53c18dcd2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253c18dcd2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e4f4358ab1_2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e4f4358ab1_2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e67f50529a_6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e67f50529a_6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e4f4358ab1_2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e4f4358ab1_2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e5180d73ac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e5180d73ac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bd6c00e73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bd6c00e73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e4f4358ab1_2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e4f4358ab1_2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bd6c00e73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bd6c00e73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cc98d9fb70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cc98d9fb70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bd6c00e73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bd6c00e73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e68dc9d45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e68dc9d45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99f2f57a7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99f2f57a7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e5180d73ac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e5180d73ac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bd6c00e73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bd6c00e73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e5180d73ac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e5180d73ac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99f2f57a71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99f2f57a71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bd6c00e73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bd6c00e73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gd6fc454c6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9" name="Google Shape;1959;gd6fc454c6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4" name="Shape 1964"/>
        <p:cNvGrpSpPr/>
        <p:nvPr/>
      </p:nvGrpSpPr>
      <p:grpSpPr>
        <a:xfrm>
          <a:off x="0" y="0"/>
          <a:ext cx="0" cy="0"/>
          <a:chOff x="0" y="0"/>
          <a:chExt cx="0" cy="0"/>
        </a:xfrm>
      </p:grpSpPr>
      <p:sp>
        <p:nvSpPr>
          <p:cNvPr id="1965" name="Google Shape;1965;ge4f4358ab1_0_9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6" name="Google Shape;1966;ge4f4358ab1_0_9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e4f4358ab1_0_9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3" name="Google Shape;1973;ge4f4358ab1_0_9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ge4f4358ab1_0_9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0" name="Google Shape;1980;ge4f4358ab1_0_9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53c18dcd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53c18dcd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3" name="Shape 2003"/>
        <p:cNvGrpSpPr/>
        <p:nvPr/>
      </p:nvGrpSpPr>
      <p:grpSpPr>
        <a:xfrm>
          <a:off x="0" y="0"/>
          <a:ext cx="0" cy="0"/>
          <a:chOff x="0" y="0"/>
          <a:chExt cx="0" cy="0"/>
        </a:xfrm>
      </p:grpSpPr>
      <p:sp>
        <p:nvSpPr>
          <p:cNvPr id="2004" name="Google Shape;2004;ge4f4358ab1_0_9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5" name="Google Shape;2005;ge4f4358ab1_0_9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e4f4358ab1_0_9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e4f4358ab1_0_9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8" name="Shape 2358"/>
        <p:cNvGrpSpPr/>
        <p:nvPr/>
      </p:nvGrpSpPr>
      <p:grpSpPr>
        <a:xfrm>
          <a:off x="0" y="0"/>
          <a:ext cx="0" cy="0"/>
          <a:chOff x="0" y="0"/>
          <a:chExt cx="0" cy="0"/>
        </a:xfrm>
      </p:grpSpPr>
      <p:sp>
        <p:nvSpPr>
          <p:cNvPr id="2359" name="Google Shape;2359;ge4f4358ab1_0_9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0" name="Google Shape;2360;ge4f4358ab1_0_9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5" name="Shape 5145"/>
        <p:cNvGrpSpPr/>
        <p:nvPr/>
      </p:nvGrpSpPr>
      <p:grpSpPr>
        <a:xfrm>
          <a:off x="0" y="0"/>
          <a:ext cx="0" cy="0"/>
          <a:chOff x="0" y="0"/>
          <a:chExt cx="0" cy="0"/>
        </a:xfrm>
      </p:grpSpPr>
      <p:sp>
        <p:nvSpPr>
          <p:cNvPr id="5146" name="Google Shape;5146;ge4f4358ab1_0_12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7" name="Google Shape;5147;ge4f4358ab1_0_12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4" name="Shape 5564"/>
        <p:cNvGrpSpPr/>
        <p:nvPr/>
      </p:nvGrpSpPr>
      <p:grpSpPr>
        <a:xfrm>
          <a:off x="0" y="0"/>
          <a:ext cx="0" cy="0"/>
          <a:chOff x="0" y="0"/>
          <a:chExt cx="0" cy="0"/>
        </a:xfrm>
      </p:grpSpPr>
      <p:sp>
        <p:nvSpPr>
          <p:cNvPr id="5565" name="Google Shape;5565;ge4f4358ab1_0_12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6" name="Google Shape;5566;ge4f4358ab1_0_12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4" name="Shape 5734"/>
        <p:cNvGrpSpPr/>
        <p:nvPr/>
      </p:nvGrpSpPr>
      <p:grpSpPr>
        <a:xfrm>
          <a:off x="0" y="0"/>
          <a:ext cx="0" cy="0"/>
          <a:chOff x="0" y="0"/>
          <a:chExt cx="0" cy="0"/>
        </a:xfrm>
      </p:grpSpPr>
      <p:sp>
        <p:nvSpPr>
          <p:cNvPr id="5735" name="Google Shape;5735;ge4f4358ab1_0_13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6" name="Google Shape;5736;ge4f4358ab1_0_13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9" name="Shape 6139"/>
        <p:cNvGrpSpPr/>
        <p:nvPr/>
      </p:nvGrpSpPr>
      <p:grpSpPr>
        <a:xfrm>
          <a:off x="0" y="0"/>
          <a:ext cx="0" cy="0"/>
          <a:chOff x="0" y="0"/>
          <a:chExt cx="0" cy="0"/>
        </a:xfrm>
      </p:grpSpPr>
      <p:sp>
        <p:nvSpPr>
          <p:cNvPr id="6140" name="Google Shape;6140;ge4f4358ab1_0_13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1" name="Google Shape;6141;ge4f4358ab1_0_13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9" name="Shape 6519"/>
        <p:cNvGrpSpPr/>
        <p:nvPr/>
      </p:nvGrpSpPr>
      <p:grpSpPr>
        <a:xfrm>
          <a:off x="0" y="0"/>
          <a:ext cx="0" cy="0"/>
          <a:chOff x="0" y="0"/>
          <a:chExt cx="0" cy="0"/>
        </a:xfrm>
      </p:grpSpPr>
      <p:sp>
        <p:nvSpPr>
          <p:cNvPr id="6520" name="Google Shape;6520;ge4f4358ab1_0_13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1" name="Google Shape;6521;ge4f4358ab1_0_13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3" name="Shape 6933"/>
        <p:cNvGrpSpPr/>
        <p:nvPr/>
      </p:nvGrpSpPr>
      <p:grpSpPr>
        <a:xfrm>
          <a:off x="0" y="0"/>
          <a:ext cx="0" cy="0"/>
          <a:chOff x="0" y="0"/>
          <a:chExt cx="0" cy="0"/>
        </a:xfrm>
      </p:grpSpPr>
      <p:sp>
        <p:nvSpPr>
          <p:cNvPr id="6934" name="Google Shape;6934;ge4f4358ab1_0_14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5" name="Google Shape;6935;ge4f4358ab1_0_14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4" name="Shape 7294"/>
        <p:cNvGrpSpPr/>
        <p:nvPr/>
      </p:nvGrpSpPr>
      <p:grpSpPr>
        <a:xfrm>
          <a:off x="0" y="0"/>
          <a:ext cx="0" cy="0"/>
          <a:chOff x="0" y="0"/>
          <a:chExt cx="0" cy="0"/>
        </a:xfrm>
      </p:grpSpPr>
      <p:sp>
        <p:nvSpPr>
          <p:cNvPr id="7295" name="Google Shape;7295;ge4f4358ab1_0_14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6" name="Google Shape;7296;ge4f4358ab1_0_14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99f2f57a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99f2f57a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4" name="Shape 7804"/>
        <p:cNvGrpSpPr/>
        <p:nvPr/>
      </p:nvGrpSpPr>
      <p:grpSpPr>
        <a:xfrm>
          <a:off x="0" y="0"/>
          <a:ext cx="0" cy="0"/>
          <a:chOff x="0" y="0"/>
          <a:chExt cx="0" cy="0"/>
        </a:xfrm>
      </p:grpSpPr>
      <p:sp>
        <p:nvSpPr>
          <p:cNvPr id="7805" name="Google Shape;7805;ge4f4358ab1_0_15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6" name="Google Shape;7806;ge4f4358ab1_0_15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4" name="Shape 8424"/>
        <p:cNvGrpSpPr/>
        <p:nvPr/>
      </p:nvGrpSpPr>
      <p:grpSpPr>
        <a:xfrm>
          <a:off x="0" y="0"/>
          <a:ext cx="0" cy="0"/>
          <a:chOff x="0" y="0"/>
          <a:chExt cx="0" cy="0"/>
        </a:xfrm>
      </p:grpSpPr>
      <p:sp>
        <p:nvSpPr>
          <p:cNvPr id="8425" name="Google Shape;8425;ge4f4358ab1_0_15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6" name="Google Shape;8426;ge4f4358ab1_0_15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8" name="Shape 9018"/>
        <p:cNvGrpSpPr/>
        <p:nvPr/>
      </p:nvGrpSpPr>
      <p:grpSpPr>
        <a:xfrm>
          <a:off x="0" y="0"/>
          <a:ext cx="0" cy="0"/>
          <a:chOff x="0" y="0"/>
          <a:chExt cx="0" cy="0"/>
        </a:xfrm>
      </p:grpSpPr>
      <p:sp>
        <p:nvSpPr>
          <p:cNvPr id="9019" name="Google Shape;9019;ge4f4358ab1_0_16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0" name="Google Shape;9020;ge4f4358ab1_0_16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9" name="Shape 9339"/>
        <p:cNvGrpSpPr/>
        <p:nvPr/>
      </p:nvGrpSpPr>
      <p:grpSpPr>
        <a:xfrm>
          <a:off x="0" y="0"/>
          <a:ext cx="0" cy="0"/>
          <a:chOff x="0" y="0"/>
          <a:chExt cx="0" cy="0"/>
        </a:xfrm>
      </p:grpSpPr>
      <p:sp>
        <p:nvSpPr>
          <p:cNvPr id="9340" name="Google Shape;9340;ge4f4358ab1_0_16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1" name="Google Shape;9341;ge4f4358ab1_0_16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7" name="Shape 9647"/>
        <p:cNvGrpSpPr/>
        <p:nvPr/>
      </p:nvGrpSpPr>
      <p:grpSpPr>
        <a:xfrm>
          <a:off x="0" y="0"/>
          <a:ext cx="0" cy="0"/>
          <a:chOff x="0" y="0"/>
          <a:chExt cx="0" cy="0"/>
        </a:xfrm>
      </p:grpSpPr>
      <p:sp>
        <p:nvSpPr>
          <p:cNvPr id="9648" name="Google Shape;9648;ge4f4358ab1_0_18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9" name="Google Shape;9649;ge4f4358ab1_0_18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253c18dcd23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253c18dcd23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bd6c00e73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bd6c00e73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312050" y="0"/>
            <a:ext cx="12984123" cy="10287064"/>
          </a:xfrm>
          <a:custGeom>
            <a:rect b="b" l="l" r="r" t="t"/>
            <a:pathLst>
              <a:path extrusionOk="0" h="32390" w="40882">
                <a:moveTo>
                  <a:pt x="1" y="1"/>
                </a:moveTo>
                <a:lnTo>
                  <a:pt x="1" y="32389"/>
                </a:lnTo>
                <a:lnTo>
                  <a:pt x="35758" y="32389"/>
                </a:lnTo>
                <a:lnTo>
                  <a:pt x="40882" y="8914"/>
                </a:lnTo>
                <a:lnTo>
                  <a:pt x="34951" y="1"/>
                </a:lnTo>
                <a:close/>
              </a:path>
            </a:pathLst>
          </a:custGeom>
          <a:gradFill>
            <a:gsLst>
              <a:gs pos="0">
                <a:schemeClr val="dk1"/>
              </a:gs>
              <a:gs pos="100000">
                <a:schemeClr val="lt1"/>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1437550" y="2848225"/>
            <a:ext cx="9670200" cy="3447000"/>
          </a:xfrm>
          <a:prstGeom prst="rect">
            <a:avLst/>
          </a:prstGeom>
          <a:ln>
            <a:noFill/>
          </a:ln>
        </p:spPr>
        <p:txBody>
          <a:bodyPr anchorCtr="0" anchor="ctr" bIns="182850" lIns="182850" spcFirstLastPara="1" rIns="182850" wrap="square" tIns="182850">
            <a:noAutofit/>
          </a:bodyPr>
          <a:lstStyle>
            <a:lvl1pPr lvl="0">
              <a:lnSpc>
                <a:spcPct val="80000"/>
              </a:lnSpc>
              <a:spcBef>
                <a:spcPts val="0"/>
              </a:spcBef>
              <a:spcAft>
                <a:spcPts val="0"/>
              </a:spcAft>
              <a:buClr>
                <a:srgbClr val="191919"/>
              </a:buClr>
              <a:buSzPts val="10400"/>
              <a:buNone/>
              <a:defRPr b="1" sz="12200">
                <a:solidFill>
                  <a:schemeClr val="dk2"/>
                </a:solidFill>
                <a:latin typeface="Lexend Deca"/>
                <a:ea typeface="Lexend Deca"/>
                <a:cs typeface="Lexend Deca"/>
                <a:sym typeface="Lexend Deca"/>
              </a:defRPr>
            </a:lvl1pPr>
            <a:lvl2pPr lvl="1" algn="ctr">
              <a:spcBef>
                <a:spcPts val="0"/>
              </a:spcBef>
              <a:spcAft>
                <a:spcPts val="0"/>
              </a:spcAft>
              <a:buClr>
                <a:srgbClr val="191919"/>
              </a:buClr>
              <a:buSzPts val="10400"/>
              <a:buNone/>
              <a:defRPr sz="10400">
                <a:solidFill>
                  <a:srgbClr val="191919"/>
                </a:solidFill>
              </a:defRPr>
            </a:lvl2pPr>
            <a:lvl3pPr lvl="2" algn="ctr">
              <a:spcBef>
                <a:spcPts val="0"/>
              </a:spcBef>
              <a:spcAft>
                <a:spcPts val="0"/>
              </a:spcAft>
              <a:buClr>
                <a:srgbClr val="191919"/>
              </a:buClr>
              <a:buSzPts val="10400"/>
              <a:buNone/>
              <a:defRPr sz="10400">
                <a:solidFill>
                  <a:srgbClr val="191919"/>
                </a:solidFill>
              </a:defRPr>
            </a:lvl3pPr>
            <a:lvl4pPr lvl="3" algn="ctr">
              <a:spcBef>
                <a:spcPts val="0"/>
              </a:spcBef>
              <a:spcAft>
                <a:spcPts val="0"/>
              </a:spcAft>
              <a:buClr>
                <a:srgbClr val="191919"/>
              </a:buClr>
              <a:buSzPts val="10400"/>
              <a:buNone/>
              <a:defRPr sz="10400">
                <a:solidFill>
                  <a:srgbClr val="191919"/>
                </a:solidFill>
              </a:defRPr>
            </a:lvl4pPr>
            <a:lvl5pPr lvl="4" algn="ctr">
              <a:spcBef>
                <a:spcPts val="0"/>
              </a:spcBef>
              <a:spcAft>
                <a:spcPts val="0"/>
              </a:spcAft>
              <a:buClr>
                <a:srgbClr val="191919"/>
              </a:buClr>
              <a:buSzPts val="10400"/>
              <a:buNone/>
              <a:defRPr sz="10400">
                <a:solidFill>
                  <a:srgbClr val="191919"/>
                </a:solidFill>
              </a:defRPr>
            </a:lvl5pPr>
            <a:lvl6pPr lvl="5" algn="ctr">
              <a:spcBef>
                <a:spcPts val="0"/>
              </a:spcBef>
              <a:spcAft>
                <a:spcPts val="0"/>
              </a:spcAft>
              <a:buClr>
                <a:srgbClr val="191919"/>
              </a:buClr>
              <a:buSzPts val="10400"/>
              <a:buNone/>
              <a:defRPr sz="10400">
                <a:solidFill>
                  <a:srgbClr val="191919"/>
                </a:solidFill>
              </a:defRPr>
            </a:lvl6pPr>
            <a:lvl7pPr lvl="6" algn="ctr">
              <a:spcBef>
                <a:spcPts val="0"/>
              </a:spcBef>
              <a:spcAft>
                <a:spcPts val="0"/>
              </a:spcAft>
              <a:buClr>
                <a:srgbClr val="191919"/>
              </a:buClr>
              <a:buSzPts val="10400"/>
              <a:buNone/>
              <a:defRPr sz="10400">
                <a:solidFill>
                  <a:srgbClr val="191919"/>
                </a:solidFill>
              </a:defRPr>
            </a:lvl7pPr>
            <a:lvl8pPr lvl="7" algn="ctr">
              <a:spcBef>
                <a:spcPts val="0"/>
              </a:spcBef>
              <a:spcAft>
                <a:spcPts val="0"/>
              </a:spcAft>
              <a:buClr>
                <a:srgbClr val="191919"/>
              </a:buClr>
              <a:buSzPts val="10400"/>
              <a:buNone/>
              <a:defRPr sz="10400">
                <a:solidFill>
                  <a:srgbClr val="191919"/>
                </a:solidFill>
              </a:defRPr>
            </a:lvl8pPr>
            <a:lvl9pPr lvl="8" algn="ctr">
              <a:spcBef>
                <a:spcPts val="0"/>
              </a:spcBef>
              <a:spcAft>
                <a:spcPts val="0"/>
              </a:spcAft>
              <a:buClr>
                <a:srgbClr val="191919"/>
              </a:buClr>
              <a:buSzPts val="10400"/>
              <a:buNone/>
              <a:defRPr sz="10400">
                <a:solidFill>
                  <a:srgbClr val="191919"/>
                </a:solidFill>
              </a:defRPr>
            </a:lvl9pPr>
          </a:lstStyle>
          <a:p/>
        </p:txBody>
      </p:sp>
      <p:sp>
        <p:nvSpPr>
          <p:cNvPr id="11" name="Google Shape;11;p2"/>
          <p:cNvSpPr txBox="1"/>
          <p:nvPr>
            <p:ph idx="1" type="subTitle"/>
          </p:nvPr>
        </p:nvSpPr>
        <p:spPr>
          <a:xfrm>
            <a:off x="1437550" y="6487150"/>
            <a:ext cx="9057600" cy="951600"/>
          </a:xfrm>
          <a:prstGeom prst="rect">
            <a:avLst/>
          </a:prstGeom>
        </p:spPr>
        <p:txBody>
          <a:bodyPr anchorCtr="0" anchor="t" bIns="182850" lIns="182850" spcFirstLastPara="1" rIns="182850" wrap="square" tIns="182850">
            <a:noAutofit/>
          </a:bodyPr>
          <a:lstStyle>
            <a:lvl1pPr lvl="0">
              <a:lnSpc>
                <a:spcPct val="100000"/>
              </a:lnSpc>
              <a:spcBef>
                <a:spcPts val="0"/>
              </a:spcBef>
              <a:spcAft>
                <a:spcPts val="0"/>
              </a:spcAft>
              <a:buSzPts val="2800"/>
              <a:buNone/>
              <a:defRPr sz="3600">
                <a:solidFill>
                  <a:schemeClr val="dk2"/>
                </a:solidFill>
                <a:latin typeface="Open Sans"/>
                <a:ea typeface="Open Sans"/>
                <a:cs typeface="Open Sans"/>
                <a:sym typeface="Open Sans"/>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 name="Google Shape;12;p2"/>
          <p:cNvSpPr/>
          <p:nvPr/>
        </p:nvSpPr>
        <p:spPr>
          <a:xfrm>
            <a:off x="5022100" y="-14885"/>
            <a:ext cx="1087628" cy="1087628"/>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 name="Google Shape;13;p2"/>
          <p:cNvSpPr/>
          <p:nvPr/>
        </p:nvSpPr>
        <p:spPr>
          <a:xfrm>
            <a:off x="166650" y="8501109"/>
            <a:ext cx="1270872" cy="1270872"/>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4" name="Google Shape;14;p2"/>
          <p:cNvGrpSpPr/>
          <p:nvPr/>
        </p:nvGrpSpPr>
        <p:grpSpPr>
          <a:xfrm rot="5400000">
            <a:off x="8070164" y="7559239"/>
            <a:ext cx="1211325" cy="3297920"/>
            <a:chOff x="758850" y="467950"/>
            <a:chExt cx="368475" cy="1003200"/>
          </a:xfrm>
        </p:grpSpPr>
        <p:sp>
          <p:nvSpPr>
            <p:cNvPr id="15" name="Google Shape;15;p2"/>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 name="Google Shape;16;p2"/>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 name="Google Shape;17;p2"/>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 name="Google Shape;18;p2"/>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 name="Google Shape;19;p2"/>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 name="Google Shape;20;p2"/>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 name="Google Shape;21;p2"/>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 name="Google Shape;22;p2"/>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 name="Google Shape;23;p2"/>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 name="Google Shape;24;p2"/>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 name="Google Shape;25;p2"/>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 name="Google Shape;26;p2"/>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 name="Google Shape;27;p2"/>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 name="Google Shape;28;p2"/>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 name="Google Shape;29;p2"/>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 name="Google Shape;30;p2"/>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 name="Google Shape;31;p2"/>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 name="Google Shape;32;p2"/>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8" name="Shape 228"/>
        <p:cNvGrpSpPr/>
        <p:nvPr/>
      </p:nvGrpSpPr>
      <p:grpSpPr>
        <a:xfrm>
          <a:off x="0" y="0"/>
          <a:ext cx="0" cy="0"/>
          <a:chOff x="0" y="0"/>
          <a:chExt cx="0" cy="0"/>
        </a:xfrm>
      </p:grpSpPr>
      <p:sp>
        <p:nvSpPr>
          <p:cNvPr id="229" name="Google Shape;229;p11"/>
          <p:cNvSpPr/>
          <p:nvPr/>
        </p:nvSpPr>
        <p:spPr>
          <a:xfrm>
            <a:off x="0" y="0"/>
            <a:ext cx="18288187" cy="10287077"/>
          </a:xfrm>
          <a:custGeom>
            <a:rect b="b" l="l" r="r" t="t"/>
            <a:pathLst>
              <a:path extrusionOk="0" h="56120" w="102541">
                <a:moveTo>
                  <a:pt x="1" y="0"/>
                </a:moveTo>
                <a:lnTo>
                  <a:pt x="1" y="56120"/>
                </a:lnTo>
                <a:lnTo>
                  <a:pt x="99426" y="56120"/>
                </a:lnTo>
                <a:lnTo>
                  <a:pt x="95958" y="49536"/>
                </a:lnTo>
                <a:lnTo>
                  <a:pt x="102540" y="36723"/>
                </a:lnTo>
                <a:lnTo>
                  <a:pt x="94577" y="27362"/>
                </a:lnTo>
                <a:lnTo>
                  <a:pt x="101159" y="13858"/>
                </a:lnTo>
                <a:lnTo>
                  <a:pt x="89036" y="0"/>
                </a:lnTo>
                <a:close/>
              </a:path>
            </a:pathLst>
          </a:custGeom>
          <a:gradFill>
            <a:gsLst>
              <a:gs pos="0">
                <a:schemeClr val="dk1"/>
              </a:gs>
              <a:gs pos="100000">
                <a:schemeClr val="lt1"/>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 name="Google Shape;230;p11"/>
          <p:cNvSpPr txBox="1"/>
          <p:nvPr>
            <p:ph hasCustomPrompt="1" type="title"/>
          </p:nvPr>
        </p:nvSpPr>
        <p:spPr>
          <a:xfrm>
            <a:off x="1426250" y="2730346"/>
            <a:ext cx="15435600" cy="3612600"/>
          </a:xfrm>
          <a:prstGeom prst="rect">
            <a:avLst/>
          </a:prstGeom>
        </p:spPr>
        <p:txBody>
          <a:bodyPr anchorCtr="0" anchor="ctr" bIns="182850" lIns="182850" spcFirstLastPara="1" rIns="182850" wrap="square" tIns="182850">
            <a:noAutofit/>
          </a:bodyPr>
          <a:lstStyle>
            <a:lvl1pPr lvl="0" algn="ctr">
              <a:spcBef>
                <a:spcPts val="0"/>
              </a:spcBef>
              <a:spcAft>
                <a:spcPts val="0"/>
              </a:spcAft>
              <a:buSzPts val="19200"/>
              <a:buNone/>
              <a:defRPr b="1" sz="20000">
                <a:solidFill>
                  <a:schemeClr val="dk2"/>
                </a:solidFill>
              </a:defRPr>
            </a:lvl1pPr>
            <a:lvl2pPr lvl="1" algn="ctr">
              <a:spcBef>
                <a:spcPts val="0"/>
              </a:spcBef>
              <a:spcAft>
                <a:spcPts val="0"/>
              </a:spcAft>
              <a:buSzPts val="19200"/>
              <a:buNone/>
              <a:defRPr sz="19200"/>
            </a:lvl2pPr>
            <a:lvl3pPr lvl="2" algn="ctr">
              <a:spcBef>
                <a:spcPts val="0"/>
              </a:spcBef>
              <a:spcAft>
                <a:spcPts val="0"/>
              </a:spcAft>
              <a:buSzPts val="19200"/>
              <a:buNone/>
              <a:defRPr sz="19200"/>
            </a:lvl3pPr>
            <a:lvl4pPr lvl="3" algn="ctr">
              <a:spcBef>
                <a:spcPts val="0"/>
              </a:spcBef>
              <a:spcAft>
                <a:spcPts val="0"/>
              </a:spcAft>
              <a:buSzPts val="19200"/>
              <a:buNone/>
              <a:defRPr sz="19200"/>
            </a:lvl4pPr>
            <a:lvl5pPr lvl="4" algn="ctr">
              <a:spcBef>
                <a:spcPts val="0"/>
              </a:spcBef>
              <a:spcAft>
                <a:spcPts val="0"/>
              </a:spcAft>
              <a:buSzPts val="19200"/>
              <a:buNone/>
              <a:defRPr sz="19200"/>
            </a:lvl5pPr>
            <a:lvl6pPr lvl="5" algn="ctr">
              <a:spcBef>
                <a:spcPts val="0"/>
              </a:spcBef>
              <a:spcAft>
                <a:spcPts val="0"/>
              </a:spcAft>
              <a:buSzPts val="19200"/>
              <a:buNone/>
              <a:defRPr sz="19200"/>
            </a:lvl6pPr>
            <a:lvl7pPr lvl="6" algn="ctr">
              <a:spcBef>
                <a:spcPts val="0"/>
              </a:spcBef>
              <a:spcAft>
                <a:spcPts val="0"/>
              </a:spcAft>
              <a:buSzPts val="19200"/>
              <a:buNone/>
              <a:defRPr sz="19200"/>
            </a:lvl7pPr>
            <a:lvl8pPr lvl="7" algn="ctr">
              <a:spcBef>
                <a:spcPts val="0"/>
              </a:spcBef>
              <a:spcAft>
                <a:spcPts val="0"/>
              </a:spcAft>
              <a:buSzPts val="19200"/>
              <a:buNone/>
              <a:defRPr sz="19200"/>
            </a:lvl8pPr>
            <a:lvl9pPr lvl="8" algn="ctr">
              <a:spcBef>
                <a:spcPts val="0"/>
              </a:spcBef>
              <a:spcAft>
                <a:spcPts val="0"/>
              </a:spcAft>
              <a:buSzPts val="19200"/>
              <a:buNone/>
              <a:defRPr sz="19200"/>
            </a:lvl9pPr>
          </a:lstStyle>
          <a:p>
            <a:r>
              <a:t>xx%</a:t>
            </a:r>
          </a:p>
        </p:txBody>
      </p:sp>
      <p:sp>
        <p:nvSpPr>
          <p:cNvPr id="231" name="Google Shape;231;p11"/>
          <p:cNvSpPr txBox="1"/>
          <p:nvPr>
            <p:ph idx="1" type="subTitle"/>
          </p:nvPr>
        </p:nvSpPr>
        <p:spPr>
          <a:xfrm>
            <a:off x="2568000" y="6899175"/>
            <a:ext cx="13152000" cy="9942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3200"/>
              <a:buNone/>
              <a:defRPr sz="3200">
                <a:solidFill>
                  <a:schemeClr val="dk2"/>
                </a:solidFill>
              </a:defRPr>
            </a:lvl1pPr>
            <a:lvl2pPr lvl="1" rtl="0" algn="ctr">
              <a:lnSpc>
                <a:spcPct val="100000"/>
              </a:lnSpc>
              <a:spcBef>
                <a:spcPts val="0"/>
              </a:spcBef>
              <a:spcAft>
                <a:spcPts val="0"/>
              </a:spcAft>
              <a:buSzPts val="3200"/>
              <a:buNone/>
              <a:defRPr sz="3200"/>
            </a:lvl2pPr>
            <a:lvl3pPr lvl="2" rtl="0" algn="ctr">
              <a:lnSpc>
                <a:spcPct val="100000"/>
              </a:lnSpc>
              <a:spcBef>
                <a:spcPts val="3200"/>
              </a:spcBef>
              <a:spcAft>
                <a:spcPts val="0"/>
              </a:spcAft>
              <a:buSzPts val="3200"/>
              <a:buNone/>
              <a:defRPr sz="3200"/>
            </a:lvl3pPr>
            <a:lvl4pPr lvl="3" rtl="0" algn="ctr">
              <a:lnSpc>
                <a:spcPct val="100000"/>
              </a:lnSpc>
              <a:spcBef>
                <a:spcPts val="3200"/>
              </a:spcBef>
              <a:spcAft>
                <a:spcPts val="0"/>
              </a:spcAft>
              <a:buSzPts val="3200"/>
              <a:buNone/>
              <a:defRPr sz="3200"/>
            </a:lvl4pPr>
            <a:lvl5pPr lvl="4" rtl="0" algn="ctr">
              <a:lnSpc>
                <a:spcPct val="100000"/>
              </a:lnSpc>
              <a:spcBef>
                <a:spcPts val="3200"/>
              </a:spcBef>
              <a:spcAft>
                <a:spcPts val="0"/>
              </a:spcAft>
              <a:buSzPts val="3200"/>
              <a:buNone/>
              <a:defRPr sz="3200"/>
            </a:lvl5pPr>
            <a:lvl6pPr lvl="5" rtl="0" algn="ctr">
              <a:lnSpc>
                <a:spcPct val="100000"/>
              </a:lnSpc>
              <a:spcBef>
                <a:spcPts val="3200"/>
              </a:spcBef>
              <a:spcAft>
                <a:spcPts val="0"/>
              </a:spcAft>
              <a:buSzPts val="3200"/>
              <a:buNone/>
              <a:defRPr sz="3200"/>
            </a:lvl6pPr>
            <a:lvl7pPr lvl="6" rtl="0" algn="ctr">
              <a:lnSpc>
                <a:spcPct val="100000"/>
              </a:lnSpc>
              <a:spcBef>
                <a:spcPts val="3200"/>
              </a:spcBef>
              <a:spcAft>
                <a:spcPts val="0"/>
              </a:spcAft>
              <a:buSzPts val="3200"/>
              <a:buNone/>
              <a:defRPr sz="3200"/>
            </a:lvl7pPr>
            <a:lvl8pPr lvl="7" rtl="0" algn="ctr">
              <a:lnSpc>
                <a:spcPct val="100000"/>
              </a:lnSpc>
              <a:spcBef>
                <a:spcPts val="3200"/>
              </a:spcBef>
              <a:spcAft>
                <a:spcPts val="0"/>
              </a:spcAft>
              <a:buSzPts val="3200"/>
              <a:buNone/>
              <a:defRPr sz="3200"/>
            </a:lvl8pPr>
            <a:lvl9pPr lvl="8" rtl="0" algn="ctr">
              <a:lnSpc>
                <a:spcPct val="100000"/>
              </a:lnSpc>
              <a:spcBef>
                <a:spcPts val="3200"/>
              </a:spcBef>
              <a:spcAft>
                <a:spcPts val="3200"/>
              </a:spcAft>
              <a:buSzPts val="3200"/>
              <a:buNone/>
              <a:defRPr sz="3200"/>
            </a:lvl9pPr>
          </a:lstStyle>
          <a:p/>
        </p:txBody>
      </p:sp>
      <p:sp>
        <p:nvSpPr>
          <p:cNvPr id="232" name="Google Shape;232;p11"/>
          <p:cNvSpPr/>
          <p:nvPr/>
        </p:nvSpPr>
        <p:spPr>
          <a:xfrm>
            <a:off x="16074476" y="1924448"/>
            <a:ext cx="1574626" cy="1574695"/>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 name="Google Shape;233;p11"/>
          <p:cNvSpPr/>
          <p:nvPr/>
        </p:nvSpPr>
        <p:spPr>
          <a:xfrm>
            <a:off x="436050" y="6802862"/>
            <a:ext cx="2039475" cy="2039475"/>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34" name="Google Shape;234;p11"/>
          <p:cNvGrpSpPr/>
          <p:nvPr/>
        </p:nvGrpSpPr>
        <p:grpSpPr>
          <a:xfrm rot="5400000">
            <a:off x="1781064" y="-570165"/>
            <a:ext cx="1211325" cy="3297920"/>
            <a:chOff x="758850" y="467950"/>
            <a:chExt cx="368475" cy="1003200"/>
          </a:xfrm>
        </p:grpSpPr>
        <p:sp>
          <p:nvSpPr>
            <p:cNvPr id="235" name="Google Shape;235;p11"/>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 name="Google Shape;236;p11"/>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 name="Google Shape;237;p11"/>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 name="Google Shape;238;p11"/>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 name="Google Shape;239;p11"/>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 name="Google Shape;240;p11"/>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 name="Google Shape;241;p11"/>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 name="Google Shape;242;p11"/>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 name="Google Shape;243;p11"/>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 name="Google Shape;244;p11"/>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 name="Google Shape;245;p11"/>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 name="Google Shape;246;p11"/>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 name="Google Shape;247;p11"/>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 name="Google Shape;248;p11"/>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 name="Google Shape;249;p11"/>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 name="Google Shape;250;p11"/>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 name="Google Shape;251;p11"/>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 name="Google Shape;252;p11"/>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53" name="Google Shape;253;p11"/>
          <p:cNvGrpSpPr/>
          <p:nvPr/>
        </p:nvGrpSpPr>
        <p:grpSpPr>
          <a:xfrm rot="5400000">
            <a:off x="13135264" y="7559235"/>
            <a:ext cx="1211325" cy="3297920"/>
            <a:chOff x="758850" y="467950"/>
            <a:chExt cx="368475" cy="1003200"/>
          </a:xfrm>
        </p:grpSpPr>
        <p:sp>
          <p:nvSpPr>
            <p:cNvPr id="254" name="Google Shape;254;p11"/>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 name="Google Shape;255;p11"/>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 name="Google Shape;256;p11"/>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 name="Google Shape;257;p11"/>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 name="Google Shape;258;p11"/>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 name="Google Shape;259;p11"/>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 name="Google Shape;260;p11"/>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 name="Google Shape;261;p11"/>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 name="Google Shape;262;p11"/>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 name="Google Shape;263;p11"/>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 name="Google Shape;264;p11"/>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 name="Google Shape;265;p11"/>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 name="Google Shape;266;p11"/>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 name="Google Shape;267;p11"/>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 name="Google Shape;268;p11"/>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 name="Google Shape;269;p11"/>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 name="Google Shape;270;p11"/>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 name="Google Shape;271;p11"/>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72" name="Google Shape;272;p11"/>
          <p:cNvSpPr/>
          <p:nvPr/>
        </p:nvSpPr>
        <p:spPr>
          <a:xfrm>
            <a:off x="14928493" y="581695"/>
            <a:ext cx="994150" cy="994218"/>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 name="Google Shape;273;p11"/>
          <p:cNvSpPr/>
          <p:nvPr/>
        </p:nvSpPr>
        <p:spPr>
          <a:xfrm>
            <a:off x="3704850" y="8420877"/>
            <a:ext cx="1574626" cy="157462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74" name="Shape 2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75" name="Shape 275"/>
        <p:cNvGrpSpPr/>
        <p:nvPr/>
      </p:nvGrpSpPr>
      <p:grpSpPr>
        <a:xfrm>
          <a:off x="0" y="0"/>
          <a:ext cx="0" cy="0"/>
          <a:chOff x="0" y="0"/>
          <a:chExt cx="0" cy="0"/>
        </a:xfrm>
      </p:grpSpPr>
      <p:sp>
        <p:nvSpPr>
          <p:cNvPr id="276" name="Google Shape;276;p13"/>
          <p:cNvSpPr/>
          <p:nvPr/>
        </p:nvSpPr>
        <p:spPr>
          <a:xfrm flipH="1" rot="10800000">
            <a:off x="-50" y="0"/>
            <a:ext cx="18288190" cy="10286979"/>
          </a:xfrm>
          <a:custGeom>
            <a:rect b="b" l="l" r="r" t="t"/>
            <a:pathLst>
              <a:path extrusionOk="0" h="56121" w="100116">
                <a:moveTo>
                  <a:pt x="0" y="1"/>
                </a:moveTo>
                <a:lnTo>
                  <a:pt x="0" y="56121"/>
                </a:lnTo>
                <a:lnTo>
                  <a:pt x="94576" y="56121"/>
                </a:lnTo>
                <a:lnTo>
                  <a:pt x="100115" y="19398"/>
                </a:lnTo>
                <a:lnTo>
                  <a:pt x="89036" y="1"/>
                </a:lnTo>
                <a:close/>
              </a:path>
            </a:pathLst>
          </a:custGeom>
          <a:gradFill>
            <a:gsLst>
              <a:gs pos="0">
                <a:schemeClr val="dk1"/>
              </a:gs>
              <a:gs pos="100000">
                <a:schemeClr val="lt1"/>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 name="Google Shape;277;p13"/>
          <p:cNvSpPr txBox="1"/>
          <p:nvPr>
            <p:ph type="title"/>
          </p:nvPr>
        </p:nvSpPr>
        <p:spPr>
          <a:xfrm>
            <a:off x="1440000" y="92640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7000"/>
              <a:buNone/>
              <a:defRPr b="1">
                <a:solidFill>
                  <a:schemeClr val="dk2"/>
                </a:solidFill>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278" name="Google Shape;278;p13"/>
          <p:cNvSpPr/>
          <p:nvPr/>
        </p:nvSpPr>
        <p:spPr>
          <a:xfrm>
            <a:off x="790775" y="700209"/>
            <a:ext cx="1270872" cy="1270872"/>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 name="Google Shape;279;p13"/>
          <p:cNvSpPr/>
          <p:nvPr/>
        </p:nvSpPr>
        <p:spPr>
          <a:xfrm>
            <a:off x="16478915" y="3339728"/>
            <a:ext cx="765783" cy="765852"/>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80" name="Google Shape;280;p13"/>
          <p:cNvGrpSpPr/>
          <p:nvPr/>
        </p:nvGrpSpPr>
        <p:grpSpPr>
          <a:xfrm rot="5400000">
            <a:off x="547964" y="7559235"/>
            <a:ext cx="1211325" cy="3297920"/>
            <a:chOff x="758850" y="467950"/>
            <a:chExt cx="368475" cy="1003200"/>
          </a:xfrm>
        </p:grpSpPr>
        <p:sp>
          <p:nvSpPr>
            <p:cNvPr id="281" name="Google Shape;281;p13"/>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 name="Google Shape;282;p13"/>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 name="Google Shape;283;p13"/>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 name="Google Shape;284;p13"/>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 name="Google Shape;285;p13"/>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 name="Google Shape;286;p13"/>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 name="Google Shape;287;p13"/>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 name="Google Shape;288;p13"/>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 name="Google Shape;289;p13"/>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 name="Google Shape;290;p13"/>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 name="Google Shape;291;p13"/>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 name="Google Shape;292;p13"/>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 name="Google Shape;293;p13"/>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 name="Google Shape;294;p13"/>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 name="Google Shape;295;p13"/>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 name="Google Shape;296;p13"/>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 name="Google Shape;297;p13"/>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 name="Google Shape;298;p13"/>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99" name="Google Shape;299;p13"/>
          <p:cNvSpPr/>
          <p:nvPr/>
        </p:nvSpPr>
        <p:spPr>
          <a:xfrm>
            <a:off x="15061387" y="8572737"/>
            <a:ext cx="1270872" cy="1270940"/>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300" name="Shape 300"/>
        <p:cNvGrpSpPr/>
        <p:nvPr/>
      </p:nvGrpSpPr>
      <p:grpSpPr>
        <a:xfrm>
          <a:off x="0" y="0"/>
          <a:ext cx="0" cy="0"/>
          <a:chOff x="0" y="0"/>
          <a:chExt cx="0" cy="0"/>
        </a:xfrm>
      </p:grpSpPr>
      <p:sp>
        <p:nvSpPr>
          <p:cNvPr id="301" name="Google Shape;301;p14"/>
          <p:cNvSpPr/>
          <p:nvPr/>
        </p:nvSpPr>
        <p:spPr>
          <a:xfrm flipH="1">
            <a:off x="7218700" y="0"/>
            <a:ext cx="11069282" cy="10286979"/>
          </a:xfrm>
          <a:custGeom>
            <a:rect b="b" l="l" r="r" t="t"/>
            <a:pathLst>
              <a:path extrusionOk="0" h="56121" w="96050">
                <a:moveTo>
                  <a:pt x="1" y="0"/>
                </a:moveTo>
                <a:lnTo>
                  <a:pt x="1" y="56120"/>
                </a:lnTo>
                <a:lnTo>
                  <a:pt x="94561" y="56120"/>
                </a:lnTo>
                <a:lnTo>
                  <a:pt x="86842" y="39807"/>
                </a:lnTo>
                <a:lnTo>
                  <a:pt x="96050" y="0"/>
                </a:lnTo>
                <a:close/>
              </a:path>
            </a:pathLst>
          </a:custGeom>
          <a:gradFill>
            <a:gsLst>
              <a:gs pos="0">
                <a:schemeClr val="dk1"/>
              </a:gs>
              <a:gs pos="100000">
                <a:schemeClr val="lt1"/>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 name="Google Shape;302;p14"/>
          <p:cNvSpPr txBox="1"/>
          <p:nvPr>
            <p:ph type="title"/>
          </p:nvPr>
        </p:nvSpPr>
        <p:spPr>
          <a:xfrm>
            <a:off x="8420700" y="4490400"/>
            <a:ext cx="8440800" cy="16836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7200"/>
              <a:buNone/>
              <a:defRPr b="1" sz="10000">
                <a:solidFill>
                  <a:schemeClr val="dk2"/>
                </a:solidFill>
              </a:defRPr>
            </a:lvl1pPr>
            <a:lvl2pPr lvl="1" rtl="0" algn="r">
              <a:spcBef>
                <a:spcPts val="0"/>
              </a:spcBef>
              <a:spcAft>
                <a:spcPts val="0"/>
              </a:spcAft>
              <a:buSzPts val="7200"/>
              <a:buNone/>
              <a:defRPr sz="7200"/>
            </a:lvl2pPr>
            <a:lvl3pPr lvl="2" rtl="0" algn="r">
              <a:spcBef>
                <a:spcPts val="0"/>
              </a:spcBef>
              <a:spcAft>
                <a:spcPts val="0"/>
              </a:spcAft>
              <a:buSzPts val="7200"/>
              <a:buNone/>
              <a:defRPr sz="7200"/>
            </a:lvl3pPr>
            <a:lvl4pPr lvl="3" rtl="0" algn="r">
              <a:spcBef>
                <a:spcPts val="0"/>
              </a:spcBef>
              <a:spcAft>
                <a:spcPts val="0"/>
              </a:spcAft>
              <a:buSzPts val="7200"/>
              <a:buNone/>
              <a:defRPr sz="7200"/>
            </a:lvl4pPr>
            <a:lvl5pPr lvl="4" rtl="0" algn="r">
              <a:spcBef>
                <a:spcPts val="0"/>
              </a:spcBef>
              <a:spcAft>
                <a:spcPts val="0"/>
              </a:spcAft>
              <a:buSzPts val="7200"/>
              <a:buNone/>
              <a:defRPr sz="7200"/>
            </a:lvl5pPr>
            <a:lvl6pPr lvl="5" rtl="0" algn="r">
              <a:spcBef>
                <a:spcPts val="0"/>
              </a:spcBef>
              <a:spcAft>
                <a:spcPts val="0"/>
              </a:spcAft>
              <a:buSzPts val="7200"/>
              <a:buNone/>
              <a:defRPr sz="7200"/>
            </a:lvl6pPr>
            <a:lvl7pPr lvl="6" rtl="0" algn="r">
              <a:spcBef>
                <a:spcPts val="0"/>
              </a:spcBef>
              <a:spcAft>
                <a:spcPts val="0"/>
              </a:spcAft>
              <a:buSzPts val="7200"/>
              <a:buNone/>
              <a:defRPr sz="7200"/>
            </a:lvl7pPr>
            <a:lvl8pPr lvl="7" rtl="0" algn="r">
              <a:spcBef>
                <a:spcPts val="0"/>
              </a:spcBef>
              <a:spcAft>
                <a:spcPts val="0"/>
              </a:spcAft>
              <a:buSzPts val="7200"/>
              <a:buNone/>
              <a:defRPr sz="7200"/>
            </a:lvl8pPr>
            <a:lvl9pPr lvl="8" rtl="0" algn="r">
              <a:spcBef>
                <a:spcPts val="0"/>
              </a:spcBef>
              <a:spcAft>
                <a:spcPts val="0"/>
              </a:spcAft>
              <a:buSzPts val="7200"/>
              <a:buNone/>
              <a:defRPr sz="7200"/>
            </a:lvl9pPr>
          </a:lstStyle>
          <a:p/>
        </p:txBody>
      </p:sp>
      <p:sp>
        <p:nvSpPr>
          <p:cNvPr id="303" name="Google Shape;303;p14"/>
          <p:cNvSpPr txBox="1"/>
          <p:nvPr>
            <p:ph hasCustomPrompt="1" idx="2" type="title"/>
          </p:nvPr>
        </p:nvSpPr>
        <p:spPr>
          <a:xfrm>
            <a:off x="13913601" y="3327600"/>
            <a:ext cx="2948400" cy="1683600"/>
          </a:xfrm>
          <a:prstGeom prst="rect">
            <a:avLst/>
          </a:prstGeom>
        </p:spPr>
        <p:txBody>
          <a:bodyPr anchorCtr="0" anchor="b" bIns="182850" lIns="182850" spcFirstLastPara="1" rIns="182850" wrap="square" tIns="182850">
            <a:noAutofit/>
          </a:bodyPr>
          <a:lstStyle>
            <a:lvl1pPr lvl="0" rtl="0" algn="r">
              <a:spcBef>
                <a:spcPts val="0"/>
              </a:spcBef>
              <a:spcAft>
                <a:spcPts val="0"/>
              </a:spcAft>
              <a:buSzPts val="12000"/>
              <a:buNone/>
              <a:defRPr b="1" sz="120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304" name="Google Shape;304;p14"/>
          <p:cNvSpPr txBox="1"/>
          <p:nvPr>
            <p:ph idx="1" type="subTitle"/>
          </p:nvPr>
        </p:nvSpPr>
        <p:spPr>
          <a:xfrm>
            <a:off x="11637150" y="6237600"/>
            <a:ext cx="5224200" cy="10992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SzPts val="2800"/>
              <a:buNone/>
              <a:defRPr sz="3200">
                <a:solidFill>
                  <a:schemeClr val="dk2"/>
                </a:solidFill>
              </a:defRPr>
            </a:lvl1pPr>
            <a:lvl2pPr lvl="1" rtl="0" algn="r">
              <a:lnSpc>
                <a:spcPct val="100000"/>
              </a:lnSpc>
              <a:spcBef>
                <a:spcPts val="3200"/>
              </a:spcBef>
              <a:spcAft>
                <a:spcPts val="0"/>
              </a:spcAft>
              <a:buSzPts val="2800"/>
              <a:buNone/>
              <a:defRPr/>
            </a:lvl2pPr>
            <a:lvl3pPr lvl="2" rtl="0" algn="r">
              <a:lnSpc>
                <a:spcPct val="100000"/>
              </a:lnSpc>
              <a:spcBef>
                <a:spcPts val="3200"/>
              </a:spcBef>
              <a:spcAft>
                <a:spcPts val="0"/>
              </a:spcAft>
              <a:buSzPts val="2800"/>
              <a:buNone/>
              <a:defRPr/>
            </a:lvl3pPr>
            <a:lvl4pPr lvl="3" rtl="0" algn="r">
              <a:lnSpc>
                <a:spcPct val="100000"/>
              </a:lnSpc>
              <a:spcBef>
                <a:spcPts val="3200"/>
              </a:spcBef>
              <a:spcAft>
                <a:spcPts val="0"/>
              </a:spcAft>
              <a:buSzPts val="2800"/>
              <a:buNone/>
              <a:defRPr/>
            </a:lvl4pPr>
            <a:lvl5pPr lvl="4" rtl="0" algn="r">
              <a:lnSpc>
                <a:spcPct val="100000"/>
              </a:lnSpc>
              <a:spcBef>
                <a:spcPts val="3200"/>
              </a:spcBef>
              <a:spcAft>
                <a:spcPts val="0"/>
              </a:spcAft>
              <a:buSzPts val="2800"/>
              <a:buNone/>
              <a:defRPr/>
            </a:lvl5pPr>
            <a:lvl6pPr lvl="5" rtl="0" algn="r">
              <a:lnSpc>
                <a:spcPct val="100000"/>
              </a:lnSpc>
              <a:spcBef>
                <a:spcPts val="3200"/>
              </a:spcBef>
              <a:spcAft>
                <a:spcPts val="0"/>
              </a:spcAft>
              <a:buSzPts val="2800"/>
              <a:buNone/>
              <a:defRPr/>
            </a:lvl6pPr>
            <a:lvl7pPr lvl="6" rtl="0" algn="r">
              <a:lnSpc>
                <a:spcPct val="100000"/>
              </a:lnSpc>
              <a:spcBef>
                <a:spcPts val="3200"/>
              </a:spcBef>
              <a:spcAft>
                <a:spcPts val="0"/>
              </a:spcAft>
              <a:buSzPts val="2800"/>
              <a:buNone/>
              <a:defRPr/>
            </a:lvl7pPr>
            <a:lvl8pPr lvl="7" rtl="0" algn="r">
              <a:lnSpc>
                <a:spcPct val="100000"/>
              </a:lnSpc>
              <a:spcBef>
                <a:spcPts val="3200"/>
              </a:spcBef>
              <a:spcAft>
                <a:spcPts val="0"/>
              </a:spcAft>
              <a:buSzPts val="2800"/>
              <a:buNone/>
              <a:defRPr/>
            </a:lvl8pPr>
            <a:lvl9pPr lvl="8" rtl="0" algn="r">
              <a:lnSpc>
                <a:spcPct val="100000"/>
              </a:lnSpc>
              <a:spcBef>
                <a:spcPts val="3200"/>
              </a:spcBef>
              <a:spcAft>
                <a:spcPts val="3200"/>
              </a:spcAft>
              <a:buSzPts val="2800"/>
              <a:buNone/>
              <a:defRPr/>
            </a:lvl9pPr>
          </a:lstStyle>
          <a:p/>
        </p:txBody>
      </p:sp>
      <p:sp>
        <p:nvSpPr>
          <p:cNvPr id="305" name="Google Shape;305;p14"/>
          <p:cNvSpPr/>
          <p:nvPr/>
        </p:nvSpPr>
        <p:spPr>
          <a:xfrm flipH="1">
            <a:off x="10018911" y="8572759"/>
            <a:ext cx="1270872" cy="1270872"/>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 name="Google Shape;306;p14"/>
          <p:cNvSpPr/>
          <p:nvPr/>
        </p:nvSpPr>
        <p:spPr>
          <a:xfrm flipH="1">
            <a:off x="16990107" y="617843"/>
            <a:ext cx="921925" cy="921925"/>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 name="Google Shape;307;p14"/>
          <p:cNvSpPr/>
          <p:nvPr/>
        </p:nvSpPr>
        <p:spPr>
          <a:xfrm flipH="1">
            <a:off x="16587096" y="9510807"/>
            <a:ext cx="549386" cy="54938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308" name="Shape 308"/>
        <p:cNvGrpSpPr/>
        <p:nvPr/>
      </p:nvGrpSpPr>
      <p:grpSpPr>
        <a:xfrm>
          <a:off x="0" y="0"/>
          <a:ext cx="0" cy="0"/>
          <a:chOff x="0" y="0"/>
          <a:chExt cx="0" cy="0"/>
        </a:xfrm>
      </p:grpSpPr>
      <p:sp>
        <p:nvSpPr>
          <p:cNvPr id="309" name="Google Shape;309;p15"/>
          <p:cNvSpPr/>
          <p:nvPr/>
        </p:nvSpPr>
        <p:spPr>
          <a:xfrm flipH="1" rot="-5400000">
            <a:off x="3869487" y="-4134163"/>
            <a:ext cx="10479535" cy="18362791"/>
          </a:xfrm>
          <a:custGeom>
            <a:rect b="b" l="l" r="r" t="t"/>
            <a:pathLst>
              <a:path extrusionOk="0" h="56121" w="96050">
                <a:moveTo>
                  <a:pt x="1" y="0"/>
                </a:moveTo>
                <a:lnTo>
                  <a:pt x="1" y="56120"/>
                </a:lnTo>
                <a:lnTo>
                  <a:pt x="94561" y="56120"/>
                </a:lnTo>
                <a:lnTo>
                  <a:pt x="86842" y="39807"/>
                </a:lnTo>
                <a:lnTo>
                  <a:pt x="96050" y="0"/>
                </a:lnTo>
                <a:close/>
              </a:path>
            </a:pathLst>
          </a:custGeom>
          <a:gradFill>
            <a:gsLst>
              <a:gs pos="0">
                <a:schemeClr val="dk1"/>
              </a:gs>
              <a:gs pos="100000">
                <a:schemeClr val="lt1"/>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 name="Google Shape;310;p15"/>
          <p:cNvSpPr txBox="1"/>
          <p:nvPr>
            <p:ph type="title"/>
          </p:nvPr>
        </p:nvSpPr>
        <p:spPr>
          <a:xfrm>
            <a:off x="4608950" y="4355100"/>
            <a:ext cx="9070200" cy="16836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7200"/>
              <a:buNone/>
              <a:defRPr b="1" sz="10000">
                <a:solidFill>
                  <a:schemeClr val="dk2"/>
                </a:solidFill>
              </a:defRPr>
            </a:lvl1pPr>
            <a:lvl2pPr lvl="1" rtl="0" algn="r">
              <a:spcBef>
                <a:spcPts val="0"/>
              </a:spcBef>
              <a:spcAft>
                <a:spcPts val="0"/>
              </a:spcAft>
              <a:buSzPts val="7200"/>
              <a:buNone/>
              <a:defRPr sz="7200"/>
            </a:lvl2pPr>
            <a:lvl3pPr lvl="2" rtl="0" algn="r">
              <a:spcBef>
                <a:spcPts val="0"/>
              </a:spcBef>
              <a:spcAft>
                <a:spcPts val="0"/>
              </a:spcAft>
              <a:buSzPts val="7200"/>
              <a:buNone/>
              <a:defRPr sz="7200"/>
            </a:lvl3pPr>
            <a:lvl4pPr lvl="3" rtl="0" algn="r">
              <a:spcBef>
                <a:spcPts val="0"/>
              </a:spcBef>
              <a:spcAft>
                <a:spcPts val="0"/>
              </a:spcAft>
              <a:buSzPts val="7200"/>
              <a:buNone/>
              <a:defRPr sz="7200"/>
            </a:lvl4pPr>
            <a:lvl5pPr lvl="4" rtl="0" algn="r">
              <a:spcBef>
                <a:spcPts val="0"/>
              </a:spcBef>
              <a:spcAft>
                <a:spcPts val="0"/>
              </a:spcAft>
              <a:buSzPts val="7200"/>
              <a:buNone/>
              <a:defRPr sz="7200"/>
            </a:lvl5pPr>
            <a:lvl6pPr lvl="5" rtl="0" algn="r">
              <a:spcBef>
                <a:spcPts val="0"/>
              </a:spcBef>
              <a:spcAft>
                <a:spcPts val="0"/>
              </a:spcAft>
              <a:buSzPts val="7200"/>
              <a:buNone/>
              <a:defRPr sz="7200"/>
            </a:lvl6pPr>
            <a:lvl7pPr lvl="6" rtl="0" algn="r">
              <a:spcBef>
                <a:spcPts val="0"/>
              </a:spcBef>
              <a:spcAft>
                <a:spcPts val="0"/>
              </a:spcAft>
              <a:buSzPts val="7200"/>
              <a:buNone/>
              <a:defRPr sz="7200"/>
            </a:lvl7pPr>
            <a:lvl8pPr lvl="7" rtl="0" algn="r">
              <a:spcBef>
                <a:spcPts val="0"/>
              </a:spcBef>
              <a:spcAft>
                <a:spcPts val="0"/>
              </a:spcAft>
              <a:buSzPts val="7200"/>
              <a:buNone/>
              <a:defRPr sz="7200"/>
            </a:lvl8pPr>
            <a:lvl9pPr lvl="8" rtl="0" algn="r">
              <a:spcBef>
                <a:spcPts val="0"/>
              </a:spcBef>
              <a:spcAft>
                <a:spcPts val="0"/>
              </a:spcAft>
              <a:buSzPts val="7200"/>
              <a:buNone/>
              <a:defRPr sz="7200"/>
            </a:lvl9pPr>
          </a:lstStyle>
          <a:p/>
        </p:txBody>
      </p:sp>
      <p:sp>
        <p:nvSpPr>
          <p:cNvPr id="311" name="Google Shape;311;p15"/>
          <p:cNvSpPr txBox="1"/>
          <p:nvPr>
            <p:ph hasCustomPrompt="1" idx="2" type="title"/>
          </p:nvPr>
        </p:nvSpPr>
        <p:spPr>
          <a:xfrm>
            <a:off x="7639550" y="2576650"/>
            <a:ext cx="3009000" cy="16836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12000"/>
              <a:buNone/>
              <a:defRPr b="1" sz="120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312" name="Google Shape;312;p15"/>
          <p:cNvSpPr txBox="1"/>
          <p:nvPr>
            <p:ph idx="1" type="subTitle"/>
          </p:nvPr>
        </p:nvSpPr>
        <p:spPr>
          <a:xfrm>
            <a:off x="5035850" y="6165350"/>
            <a:ext cx="8216400" cy="8316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SzPts val="2800"/>
              <a:buNone/>
              <a:defRPr>
                <a:solidFill>
                  <a:schemeClr val="dk2"/>
                </a:solidFill>
              </a:defRPr>
            </a:lvl1pPr>
            <a:lvl2pPr lvl="1" rtl="0" algn="r">
              <a:lnSpc>
                <a:spcPct val="100000"/>
              </a:lnSpc>
              <a:spcBef>
                <a:spcPts val="3200"/>
              </a:spcBef>
              <a:spcAft>
                <a:spcPts val="0"/>
              </a:spcAft>
              <a:buSzPts val="2800"/>
              <a:buNone/>
              <a:defRPr/>
            </a:lvl2pPr>
            <a:lvl3pPr lvl="2" rtl="0" algn="r">
              <a:lnSpc>
                <a:spcPct val="100000"/>
              </a:lnSpc>
              <a:spcBef>
                <a:spcPts val="3200"/>
              </a:spcBef>
              <a:spcAft>
                <a:spcPts val="0"/>
              </a:spcAft>
              <a:buSzPts val="2800"/>
              <a:buNone/>
              <a:defRPr/>
            </a:lvl3pPr>
            <a:lvl4pPr lvl="3" rtl="0" algn="r">
              <a:lnSpc>
                <a:spcPct val="100000"/>
              </a:lnSpc>
              <a:spcBef>
                <a:spcPts val="3200"/>
              </a:spcBef>
              <a:spcAft>
                <a:spcPts val="0"/>
              </a:spcAft>
              <a:buSzPts val="2800"/>
              <a:buNone/>
              <a:defRPr/>
            </a:lvl4pPr>
            <a:lvl5pPr lvl="4" rtl="0" algn="r">
              <a:lnSpc>
                <a:spcPct val="100000"/>
              </a:lnSpc>
              <a:spcBef>
                <a:spcPts val="3200"/>
              </a:spcBef>
              <a:spcAft>
                <a:spcPts val="0"/>
              </a:spcAft>
              <a:buSzPts val="2800"/>
              <a:buNone/>
              <a:defRPr/>
            </a:lvl5pPr>
            <a:lvl6pPr lvl="5" rtl="0" algn="r">
              <a:lnSpc>
                <a:spcPct val="100000"/>
              </a:lnSpc>
              <a:spcBef>
                <a:spcPts val="3200"/>
              </a:spcBef>
              <a:spcAft>
                <a:spcPts val="0"/>
              </a:spcAft>
              <a:buSzPts val="2800"/>
              <a:buNone/>
              <a:defRPr/>
            </a:lvl6pPr>
            <a:lvl7pPr lvl="6" rtl="0" algn="r">
              <a:lnSpc>
                <a:spcPct val="100000"/>
              </a:lnSpc>
              <a:spcBef>
                <a:spcPts val="3200"/>
              </a:spcBef>
              <a:spcAft>
                <a:spcPts val="0"/>
              </a:spcAft>
              <a:buSzPts val="2800"/>
              <a:buNone/>
              <a:defRPr/>
            </a:lvl7pPr>
            <a:lvl8pPr lvl="7" rtl="0" algn="r">
              <a:lnSpc>
                <a:spcPct val="100000"/>
              </a:lnSpc>
              <a:spcBef>
                <a:spcPts val="3200"/>
              </a:spcBef>
              <a:spcAft>
                <a:spcPts val="0"/>
              </a:spcAft>
              <a:buSzPts val="2800"/>
              <a:buNone/>
              <a:defRPr/>
            </a:lvl8pPr>
            <a:lvl9pPr lvl="8" rtl="0" algn="r">
              <a:lnSpc>
                <a:spcPct val="100000"/>
              </a:lnSpc>
              <a:spcBef>
                <a:spcPts val="3200"/>
              </a:spcBef>
              <a:spcAft>
                <a:spcPts val="3200"/>
              </a:spcAft>
              <a:buSzPts val="2800"/>
              <a:buNone/>
              <a:defRPr/>
            </a:lvl9pPr>
          </a:lstStyle>
          <a:p/>
        </p:txBody>
      </p:sp>
      <p:grpSp>
        <p:nvGrpSpPr>
          <p:cNvPr id="313" name="Google Shape;313;p15"/>
          <p:cNvGrpSpPr/>
          <p:nvPr/>
        </p:nvGrpSpPr>
        <p:grpSpPr>
          <a:xfrm flipH="1" rot="10800000">
            <a:off x="820544" y="335535"/>
            <a:ext cx="1211325" cy="3297920"/>
            <a:chOff x="758850" y="467950"/>
            <a:chExt cx="368475" cy="1003200"/>
          </a:xfrm>
        </p:grpSpPr>
        <p:sp>
          <p:nvSpPr>
            <p:cNvPr id="314" name="Google Shape;314;p15"/>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 name="Google Shape;315;p15"/>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 name="Google Shape;316;p15"/>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 name="Google Shape;317;p15"/>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 name="Google Shape;318;p15"/>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 name="Google Shape;319;p15"/>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 name="Google Shape;320;p15"/>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 name="Google Shape;321;p15"/>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 name="Google Shape;322;p15"/>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 name="Google Shape;323;p15"/>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 name="Google Shape;324;p15"/>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 name="Google Shape;325;p15"/>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 name="Google Shape;326;p15"/>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 name="Google Shape;327;p15"/>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 name="Google Shape;328;p15"/>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 name="Google Shape;329;p15"/>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 name="Google Shape;330;p15"/>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 name="Google Shape;331;p15"/>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32" name="Google Shape;332;p15"/>
          <p:cNvSpPr/>
          <p:nvPr/>
        </p:nvSpPr>
        <p:spPr>
          <a:xfrm flipH="1">
            <a:off x="790761" y="8572759"/>
            <a:ext cx="1270872" cy="1270872"/>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 name="Google Shape;333;p15"/>
          <p:cNvSpPr/>
          <p:nvPr/>
        </p:nvSpPr>
        <p:spPr>
          <a:xfrm flipH="1">
            <a:off x="16990107" y="617843"/>
            <a:ext cx="921925" cy="921925"/>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 name="Google Shape;334;p15"/>
          <p:cNvSpPr/>
          <p:nvPr/>
        </p:nvSpPr>
        <p:spPr>
          <a:xfrm flipH="1">
            <a:off x="16587096" y="2059957"/>
            <a:ext cx="549386" cy="54938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35" name="Google Shape;335;p15"/>
          <p:cNvGrpSpPr/>
          <p:nvPr/>
        </p:nvGrpSpPr>
        <p:grpSpPr>
          <a:xfrm flipH="1" rot="10800000">
            <a:off x="16256144" y="5995835"/>
            <a:ext cx="1211325" cy="3297920"/>
            <a:chOff x="758850" y="467950"/>
            <a:chExt cx="368475" cy="1003200"/>
          </a:xfrm>
        </p:grpSpPr>
        <p:sp>
          <p:nvSpPr>
            <p:cNvPr id="336" name="Google Shape;336;p15"/>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 name="Google Shape;337;p15"/>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 name="Google Shape;338;p15"/>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 name="Google Shape;339;p15"/>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 name="Google Shape;340;p15"/>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 name="Google Shape;341;p15"/>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 name="Google Shape;342;p15"/>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 name="Google Shape;343;p15"/>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 name="Google Shape;344;p15"/>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 name="Google Shape;345;p15"/>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 name="Google Shape;346;p15"/>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 name="Google Shape;347;p15"/>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 name="Google Shape;348;p15"/>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 name="Google Shape;349;p15"/>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 name="Google Shape;350;p15"/>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 name="Google Shape;351;p15"/>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 name="Google Shape;352;p15"/>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 name="Google Shape;353;p15"/>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54" name="Shape 354"/>
        <p:cNvGrpSpPr/>
        <p:nvPr/>
      </p:nvGrpSpPr>
      <p:grpSpPr>
        <a:xfrm>
          <a:off x="0" y="0"/>
          <a:ext cx="0" cy="0"/>
          <a:chOff x="0" y="0"/>
          <a:chExt cx="0" cy="0"/>
        </a:xfrm>
      </p:grpSpPr>
      <p:sp>
        <p:nvSpPr>
          <p:cNvPr id="355" name="Google Shape;355;p16"/>
          <p:cNvSpPr/>
          <p:nvPr/>
        </p:nvSpPr>
        <p:spPr>
          <a:xfrm>
            <a:off x="-118100" y="-1026148"/>
            <a:ext cx="18870463" cy="11313152"/>
          </a:xfrm>
          <a:custGeom>
            <a:rect b="b" l="l" r="r" t="t"/>
            <a:pathLst>
              <a:path extrusionOk="0" h="56121" w="103553">
                <a:moveTo>
                  <a:pt x="0" y="1"/>
                </a:moveTo>
                <a:lnTo>
                  <a:pt x="0" y="56121"/>
                </a:lnTo>
                <a:lnTo>
                  <a:pt x="94560" y="56121"/>
                </a:lnTo>
                <a:lnTo>
                  <a:pt x="103552" y="42877"/>
                </a:lnTo>
                <a:lnTo>
                  <a:pt x="92289" y="23787"/>
                </a:lnTo>
                <a:lnTo>
                  <a:pt x="96049" y="1"/>
                </a:lnTo>
                <a:close/>
              </a:path>
            </a:pathLst>
          </a:custGeom>
          <a:gradFill>
            <a:gsLst>
              <a:gs pos="0">
                <a:schemeClr val="dk1"/>
              </a:gs>
              <a:gs pos="100000">
                <a:schemeClr val="lt1"/>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56" name="Google Shape;356;p16"/>
          <p:cNvGrpSpPr/>
          <p:nvPr/>
        </p:nvGrpSpPr>
        <p:grpSpPr>
          <a:xfrm rot="5400000">
            <a:off x="13008464" y="-738515"/>
            <a:ext cx="1211325" cy="3297920"/>
            <a:chOff x="758850" y="467950"/>
            <a:chExt cx="368475" cy="1003200"/>
          </a:xfrm>
        </p:grpSpPr>
        <p:sp>
          <p:nvSpPr>
            <p:cNvPr id="357" name="Google Shape;357;p16"/>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 name="Google Shape;358;p16"/>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 name="Google Shape;359;p16"/>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 name="Google Shape;360;p16"/>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 name="Google Shape;361;p16"/>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 name="Google Shape;362;p16"/>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 name="Google Shape;363;p16"/>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 name="Google Shape;364;p16"/>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 name="Google Shape;365;p16"/>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 name="Google Shape;366;p16"/>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 name="Google Shape;367;p16"/>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 name="Google Shape;368;p16"/>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 name="Google Shape;369;p16"/>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 name="Google Shape;370;p16"/>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 name="Google Shape;371;p16"/>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 name="Google Shape;372;p16"/>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 name="Google Shape;373;p16"/>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 name="Google Shape;374;p16"/>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75" name="Google Shape;375;p16"/>
          <p:cNvSpPr/>
          <p:nvPr/>
        </p:nvSpPr>
        <p:spPr>
          <a:xfrm>
            <a:off x="243600" y="9363441"/>
            <a:ext cx="665082" cy="665082"/>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 name="Google Shape;376;p16"/>
          <p:cNvSpPr/>
          <p:nvPr/>
        </p:nvSpPr>
        <p:spPr>
          <a:xfrm>
            <a:off x="17213300" y="7131591"/>
            <a:ext cx="665082" cy="665082"/>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 name="Google Shape;377;p16"/>
          <p:cNvSpPr txBox="1"/>
          <p:nvPr>
            <p:ph type="title"/>
          </p:nvPr>
        </p:nvSpPr>
        <p:spPr>
          <a:xfrm>
            <a:off x="1440000" y="926400"/>
            <a:ext cx="15408000" cy="1145400"/>
          </a:xfrm>
          <a:prstGeom prst="rect">
            <a:avLst/>
          </a:prstGeom>
        </p:spPr>
        <p:txBody>
          <a:bodyPr anchorCtr="0" anchor="t" bIns="182850" lIns="182850" spcFirstLastPara="1" rIns="182850" wrap="square" tIns="182850">
            <a:noAutofit/>
          </a:bodyPr>
          <a:lstStyle>
            <a:lvl1pPr lvl="0" rtl="0">
              <a:spcBef>
                <a:spcPts val="0"/>
              </a:spcBef>
              <a:spcAft>
                <a:spcPts val="0"/>
              </a:spcAft>
              <a:buSzPts val="7000"/>
              <a:buNone/>
              <a:defRPr b="1">
                <a:solidFill>
                  <a:schemeClr val="dk2"/>
                </a:solidFill>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378" name="Google Shape;378;p16"/>
          <p:cNvSpPr txBox="1"/>
          <p:nvPr>
            <p:ph idx="2" type="title"/>
          </p:nvPr>
        </p:nvSpPr>
        <p:spPr>
          <a:xfrm>
            <a:off x="1440000" y="3975300"/>
            <a:ext cx="4611000" cy="105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5000"/>
              <a:buNone/>
              <a:defRPr sz="5000">
                <a:solidFill>
                  <a:schemeClr val="dk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379" name="Google Shape;379;p16"/>
          <p:cNvSpPr txBox="1"/>
          <p:nvPr>
            <p:ph idx="1" type="subTitle"/>
          </p:nvPr>
        </p:nvSpPr>
        <p:spPr>
          <a:xfrm>
            <a:off x="1440000" y="4843550"/>
            <a:ext cx="4611000" cy="9696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sz="2800">
                <a:solidFill>
                  <a:schemeClr val="dk2"/>
                </a:solidFill>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380" name="Google Shape;380;p16"/>
          <p:cNvSpPr txBox="1"/>
          <p:nvPr>
            <p:ph idx="3" type="title"/>
          </p:nvPr>
        </p:nvSpPr>
        <p:spPr>
          <a:xfrm>
            <a:off x="6838538" y="3975300"/>
            <a:ext cx="4611000" cy="105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5000"/>
              <a:buNone/>
              <a:defRPr sz="5000">
                <a:solidFill>
                  <a:schemeClr val="dk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381" name="Google Shape;381;p16"/>
          <p:cNvSpPr txBox="1"/>
          <p:nvPr>
            <p:ph idx="4" type="subTitle"/>
          </p:nvPr>
        </p:nvSpPr>
        <p:spPr>
          <a:xfrm>
            <a:off x="6838538" y="4843550"/>
            <a:ext cx="4611000" cy="9696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sz="2800">
                <a:solidFill>
                  <a:schemeClr val="dk2"/>
                </a:solidFill>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382" name="Google Shape;382;p16"/>
          <p:cNvSpPr txBox="1"/>
          <p:nvPr>
            <p:ph idx="5" type="title"/>
          </p:nvPr>
        </p:nvSpPr>
        <p:spPr>
          <a:xfrm>
            <a:off x="1440000" y="7370350"/>
            <a:ext cx="4611000" cy="105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5000"/>
              <a:buNone/>
              <a:defRPr sz="5000">
                <a:solidFill>
                  <a:schemeClr val="dk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383" name="Google Shape;383;p16"/>
          <p:cNvSpPr txBox="1"/>
          <p:nvPr>
            <p:ph idx="6" type="subTitle"/>
          </p:nvPr>
        </p:nvSpPr>
        <p:spPr>
          <a:xfrm>
            <a:off x="1440000" y="8238600"/>
            <a:ext cx="4611000" cy="9696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sz="2800">
                <a:solidFill>
                  <a:schemeClr val="dk2"/>
                </a:solidFill>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384" name="Google Shape;384;p16"/>
          <p:cNvSpPr txBox="1"/>
          <p:nvPr>
            <p:ph idx="7" type="title"/>
          </p:nvPr>
        </p:nvSpPr>
        <p:spPr>
          <a:xfrm>
            <a:off x="6838538" y="7370350"/>
            <a:ext cx="4611000" cy="105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5000"/>
              <a:buNone/>
              <a:defRPr sz="5000">
                <a:solidFill>
                  <a:schemeClr val="dk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385" name="Google Shape;385;p16"/>
          <p:cNvSpPr txBox="1"/>
          <p:nvPr>
            <p:ph idx="8" type="subTitle"/>
          </p:nvPr>
        </p:nvSpPr>
        <p:spPr>
          <a:xfrm>
            <a:off x="6838538" y="8238600"/>
            <a:ext cx="4611000" cy="9696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sz="2800">
                <a:solidFill>
                  <a:schemeClr val="dk2"/>
                </a:solidFill>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386" name="Google Shape;386;p16"/>
          <p:cNvSpPr txBox="1"/>
          <p:nvPr>
            <p:ph idx="9" type="title"/>
          </p:nvPr>
        </p:nvSpPr>
        <p:spPr>
          <a:xfrm>
            <a:off x="12237091" y="3975300"/>
            <a:ext cx="4611000" cy="105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5000"/>
              <a:buNone/>
              <a:defRPr sz="5000">
                <a:solidFill>
                  <a:schemeClr val="dk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387" name="Google Shape;387;p16"/>
          <p:cNvSpPr txBox="1"/>
          <p:nvPr>
            <p:ph idx="13" type="subTitle"/>
          </p:nvPr>
        </p:nvSpPr>
        <p:spPr>
          <a:xfrm>
            <a:off x="12237091" y="4843550"/>
            <a:ext cx="4611000" cy="9696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sz="2800">
                <a:solidFill>
                  <a:schemeClr val="dk2"/>
                </a:solidFill>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388" name="Google Shape;388;p16"/>
          <p:cNvSpPr txBox="1"/>
          <p:nvPr>
            <p:ph idx="14" type="title"/>
          </p:nvPr>
        </p:nvSpPr>
        <p:spPr>
          <a:xfrm>
            <a:off x="12237091" y="7370350"/>
            <a:ext cx="4611000" cy="105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5000"/>
              <a:buNone/>
              <a:defRPr sz="5000">
                <a:solidFill>
                  <a:schemeClr val="dk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389" name="Google Shape;389;p16"/>
          <p:cNvSpPr txBox="1"/>
          <p:nvPr>
            <p:ph idx="15" type="subTitle"/>
          </p:nvPr>
        </p:nvSpPr>
        <p:spPr>
          <a:xfrm>
            <a:off x="12237091" y="8238600"/>
            <a:ext cx="4611000" cy="9696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sz="2800">
                <a:solidFill>
                  <a:schemeClr val="dk2"/>
                </a:solidFill>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390" name="Google Shape;390;p16"/>
          <p:cNvSpPr txBox="1"/>
          <p:nvPr>
            <p:ph hasCustomPrompt="1" idx="16" type="title"/>
          </p:nvPr>
        </p:nvSpPr>
        <p:spPr>
          <a:xfrm>
            <a:off x="1440000" y="6408050"/>
            <a:ext cx="3768600" cy="105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5200"/>
              <a:buNone/>
              <a:defRPr sz="8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r>
              <a:t>xx%</a:t>
            </a:r>
          </a:p>
        </p:txBody>
      </p:sp>
      <p:sp>
        <p:nvSpPr>
          <p:cNvPr id="391" name="Google Shape;391;p16"/>
          <p:cNvSpPr txBox="1"/>
          <p:nvPr>
            <p:ph hasCustomPrompt="1" idx="17" type="title"/>
          </p:nvPr>
        </p:nvSpPr>
        <p:spPr>
          <a:xfrm>
            <a:off x="6838550" y="6399900"/>
            <a:ext cx="3768600" cy="105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5200"/>
              <a:buNone/>
              <a:defRPr sz="8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r>
              <a:t>xx%</a:t>
            </a:r>
          </a:p>
        </p:txBody>
      </p:sp>
      <p:sp>
        <p:nvSpPr>
          <p:cNvPr id="392" name="Google Shape;392;p16"/>
          <p:cNvSpPr txBox="1"/>
          <p:nvPr>
            <p:ph hasCustomPrompt="1" idx="18" type="title"/>
          </p:nvPr>
        </p:nvSpPr>
        <p:spPr>
          <a:xfrm>
            <a:off x="12237100" y="6399900"/>
            <a:ext cx="3768600" cy="105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5200"/>
              <a:buNone/>
              <a:defRPr sz="8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r>
              <a:t>xx%</a:t>
            </a:r>
          </a:p>
        </p:txBody>
      </p:sp>
      <p:sp>
        <p:nvSpPr>
          <p:cNvPr id="393" name="Google Shape;393;p16"/>
          <p:cNvSpPr txBox="1"/>
          <p:nvPr>
            <p:ph hasCustomPrompt="1" idx="19" type="title"/>
          </p:nvPr>
        </p:nvSpPr>
        <p:spPr>
          <a:xfrm>
            <a:off x="1440000" y="3024250"/>
            <a:ext cx="3768600" cy="105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5200"/>
              <a:buNone/>
              <a:defRPr sz="8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r>
              <a:t>xx%</a:t>
            </a:r>
          </a:p>
        </p:txBody>
      </p:sp>
      <p:sp>
        <p:nvSpPr>
          <p:cNvPr id="394" name="Google Shape;394;p16"/>
          <p:cNvSpPr txBox="1"/>
          <p:nvPr>
            <p:ph hasCustomPrompt="1" idx="20" type="title"/>
          </p:nvPr>
        </p:nvSpPr>
        <p:spPr>
          <a:xfrm>
            <a:off x="6838550" y="3016100"/>
            <a:ext cx="3768600" cy="105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5200"/>
              <a:buNone/>
              <a:defRPr sz="8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r>
              <a:t>xx%</a:t>
            </a:r>
          </a:p>
        </p:txBody>
      </p:sp>
      <p:sp>
        <p:nvSpPr>
          <p:cNvPr id="395" name="Google Shape;395;p16"/>
          <p:cNvSpPr txBox="1"/>
          <p:nvPr>
            <p:ph hasCustomPrompt="1" idx="21" type="title"/>
          </p:nvPr>
        </p:nvSpPr>
        <p:spPr>
          <a:xfrm>
            <a:off x="12237100" y="3016100"/>
            <a:ext cx="3768600" cy="105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5200"/>
              <a:buNone/>
              <a:defRPr sz="8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396" name="Shape 396"/>
        <p:cNvGrpSpPr/>
        <p:nvPr/>
      </p:nvGrpSpPr>
      <p:grpSpPr>
        <a:xfrm>
          <a:off x="0" y="0"/>
          <a:ext cx="0" cy="0"/>
          <a:chOff x="0" y="0"/>
          <a:chExt cx="0" cy="0"/>
        </a:xfrm>
      </p:grpSpPr>
      <p:sp>
        <p:nvSpPr>
          <p:cNvPr id="397" name="Google Shape;397;p17"/>
          <p:cNvSpPr/>
          <p:nvPr/>
        </p:nvSpPr>
        <p:spPr>
          <a:xfrm flipH="1">
            <a:off x="6503301" y="0"/>
            <a:ext cx="11784849" cy="10286979"/>
          </a:xfrm>
          <a:custGeom>
            <a:rect b="b" l="l" r="r" t="t"/>
            <a:pathLst>
              <a:path extrusionOk="0" h="56121" w="103553">
                <a:moveTo>
                  <a:pt x="0" y="1"/>
                </a:moveTo>
                <a:lnTo>
                  <a:pt x="0" y="56121"/>
                </a:lnTo>
                <a:lnTo>
                  <a:pt x="94560" y="56121"/>
                </a:lnTo>
                <a:lnTo>
                  <a:pt x="103552" y="42877"/>
                </a:lnTo>
                <a:lnTo>
                  <a:pt x="92289" y="23787"/>
                </a:lnTo>
                <a:lnTo>
                  <a:pt x="96049" y="1"/>
                </a:lnTo>
                <a:close/>
              </a:path>
            </a:pathLst>
          </a:custGeom>
          <a:gradFill>
            <a:gsLst>
              <a:gs pos="0">
                <a:schemeClr val="dk1"/>
              </a:gs>
              <a:gs pos="100000">
                <a:schemeClr val="lt1"/>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98" name="Google Shape;398;p17"/>
          <p:cNvGrpSpPr/>
          <p:nvPr/>
        </p:nvGrpSpPr>
        <p:grpSpPr>
          <a:xfrm>
            <a:off x="16686814" y="7442035"/>
            <a:ext cx="1211325" cy="3297920"/>
            <a:chOff x="758850" y="467950"/>
            <a:chExt cx="368475" cy="1003200"/>
          </a:xfrm>
        </p:grpSpPr>
        <p:sp>
          <p:nvSpPr>
            <p:cNvPr id="399" name="Google Shape;399;p17"/>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 name="Google Shape;400;p17"/>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 name="Google Shape;401;p17"/>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 name="Google Shape;402;p17"/>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 name="Google Shape;403;p17"/>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 name="Google Shape;404;p17"/>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 name="Google Shape;405;p17"/>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 name="Google Shape;406;p17"/>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 name="Google Shape;407;p17"/>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 name="Google Shape;408;p17"/>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 name="Google Shape;409;p17"/>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 name="Google Shape;410;p17"/>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 name="Google Shape;411;p17"/>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 name="Google Shape;412;p17"/>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 name="Google Shape;413;p17"/>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 name="Google Shape;414;p17"/>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 name="Google Shape;415;p17"/>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 name="Google Shape;416;p17"/>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17" name="Google Shape;417;p17"/>
          <p:cNvSpPr/>
          <p:nvPr/>
        </p:nvSpPr>
        <p:spPr>
          <a:xfrm>
            <a:off x="15842050" y="286212"/>
            <a:ext cx="2039475" cy="2039475"/>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 name="Google Shape;418;p17"/>
          <p:cNvSpPr txBox="1"/>
          <p:nvPr>
            <p:ph type="title"/>
          </p:nvPr>
        </p:nvSpPr>
        <p:spPr>
          <a:xfrm>
            <a:off x="9002200" y="3177175"/>
            <a:ext cx="7851000" cy="11454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7000"/>
              <a:buNone/>
              <a:defRPr b="1" sz="7000">
                <a:solidFill>
                  <a:schemeClr val="dk2"/>
                </a:solidFill>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419" name="Google Shape;419;p17"/>
          <p:cNvSpPr txBox="1"/>
          <p:nvPr>
            <p:ph idx="1" type="subTitle"/>
          </p:nvPr>
        </p:nvSpPr>
        <p:spPr>
          <a:xfrm>
            <a:off x="9010800" y="4416445"/>
            <a:ext cx="7851000" cy="21018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SzPts val="2800"/>
              <a:buNone/>
              <a:defRPr>
                <a:solidFill>
                  <a:schemeClr val="dk2"/>
                </a:solidFill>
              </a:defRPr>
            </a:lvl1pPr>
            <a:lvl2pPr lvl="1" rtl="0">
              <a:spcBef>
                <a:spcPts val="3200"/>
              </a:spcBef>
              <a:spcAft>
                <a:spcPts val="0"/>
              </a:spcAft>
              <a:buSzPts val="2800"/>
              <a:buNone/>
              <a:defRPr/>
            </a:lvl2pPr>
            <a:lvl3pPr lvl="2" rtl="0">
              <a:spcBef>
                <a:spcPts val="3200"/>
              </a:spcBef>
              <a:spcAft>
                <a:spcPts val="0"/>
              </a:spcAft>
              <a:buSzPts val="2800"/>
              <a:buNone/>
              <a:defRPr/>
            </a:lvl3pPr>
            <a:lvl4pPr lvl="3" rtl="0">
              <a:spcBef>
                <a:spcPts val="3200"/>
              </a:spcBef>
              <a:spcAft>
                <a:spcPts val="0"/>
              </a:spcAft>
              <a:buSzPts val="2800"/>
              <a:buNone/>
              <a:defRPr/>
            </a:lvl4pPr>
            <a:lvl5pPr lvl="4" rtl="0">
              <a:spcBef>
                <a:spcPts val="3200"/>
              </a:spcBef>
              <a:spcAft>
                <a:spcPts val="0"/>
              </a:spcAft>
              <a:buSzPts val="2800"/>
              <a:buNone/>
              <a:defRPr/>
            </a:lvl5pPr>
            <a:lvl6pPr lvl="5" rtl="0">
              <a:spcBef>
                <a:spcPts val="3200"/>
              </a:spcBef>
              <a:spcAft>
                <a:spcPts val="0"/>
              </a:spcAft>
              <a:buSzPts val="2800"/>
              <a:buNone/>
              <a:defRPr/>
            </a:lvl6pPr>
            <a:lvl7pPr lvl="6" rtl="0">
              <a:spcBef>
                <a:spcPts val="3200"/>
              </a:spcBef>
              <a:spcAft>
                <a:spcPts val="0"/>
              </a:spcAft>
              <a:buSzPts val="2800"/>
              <a:buNone/>
              <a:defRPr/>
            </a:lvl7pPr>
            <a:lvl8pPr lvl="7" rtl="0">
              <a:spcBef>
                <a:spcPts val="3200"/>
              </a:spcBef>
              <a:spcAft>
                <a:spcPts val="0"/>
              </a:spcAft>
              <a:buSzPts val="2800"/>
              <a:buNone/>
              <a:defRPr/>
            </a:lvl8pPr>
            <a:lvl9pPr lvl="8" rtl="0">
              <a:spcBef>
                <a:spcPts val="3200"/>
              </a:spcBef>
              <a:spcAft>
                <a:spcPts val="320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_1">
    <p:spTree>
      <p:nvGrpSpPr>
        <p:cNvPr id="420" name="Shape 420"/>
        <p:cNvGrpSpPr/>
        <p:nvPr/>
      </p:nvGrpSpPr>
      <p:grpSpPr>
        <a:xfrm>
          <a:off x="0" y="0"/>
          <a:ext cx="0" cy="0"/>
          <a:chOff x="0" y="0"/>
          <a:chExt cx="0" cy="0"/>
        </a:xfrm>
      </p:grpSpPr>
      <p:sp>
        <p:nvSpPr>
          <p:cNvPr id="421" name="Google Shape;421;p18"/>
          <p:cNvSpPr/>
          <p:nvPr/>
        </p:nvSpPr>
        <p:spPr>
          <a:xfrm flipH="1" rot="10800000">
            <a:off x="1" y="0"/>
            <a:ext cx="11784849" cy="10286979"/>
          </a:xfrm>
          <a:custGeom>
            <a:rect b="b" l="l" r="r" t="t"/>
            <a:pathLst>
              <a:path extrusionOk="0" h="56121" w="103553">
                <a:moveTo>
                  <a:pt x="0" y="1"/>
                </a:moveTo>
                <a:lnTo>
                  <a:pt x="0" y="56121"/>
                </a:lnTo>
                <a:lnTo>
                  <a:pt x="94560" y="56121"/>
                </a:lnTo>
                <a:lnTo>
                  <a:pt x="103552" y="42877"/>
                </a:lnTo>
                <a:lnTo>
                  <a:pt x="92289" y="23787"/>
                </a:lnTo>
                <a:lnTo>
                  <a:pt x="96049" y="1"/>
                </a:lnTo>
                <a:close/>
              </a:path>
            </a:pathLst>
          </a:custGeom>
          <a:gradFill>
            <a:gsLst>
              <a:gs pos="0">
                <a:schemeClr val="dk1"/>
              </a:gs>
              <a:gs pos="100000">
                <a:schemeClr val="lt1"/>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22" name="Google Shape;422;p18"/>
          <p:cNvGrpSpPr/>
          <p:nvPr/>
        </p:nvGrpSpPr>
        <p:grpSpPr>
          <a:xfrm rot="5400000">
            <a:off x="8538339" y="-570165"/>
            <a:ext cx="1211325" cy="3297920"/>
            <a:chOff x="758850" y="467950"/>
            <a:chExt cx="368475" cy="1003200"/>
          </a:xfrm>
        </p:grpSpPr>
        <p:sp>
          <p:nvSpPr>
            <p:cNvPr id="423" name="Google Shape;423;p18"/>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 name="Google Shape;424;p18"/>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 name="Google Shape;425;p18"/>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 name="Google Shape;426;p18"/>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 name="Google Shape;427;p18"/>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 name="Google Shape;428;p18"/>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 name="Google Shape;429;p18"/>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 name="Google Shape;430;p18"/>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 name="Google Shape;431;p18"/>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 name="Google Shape;432;p18"/>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 name="Google Shape;433;p18"/>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 name="Google Shape;434;p18"/>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 name="Google Shape;435;p18"/>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 name="Google Shape;436;p18"/>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 name="Google Shape;437;p18"/>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 name="Google Shape;438;p18"/>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 name="Google Shape;439;p18"/>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 name="Google Shape;440;p18"/>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1" name="Google Shape;441;p18"/>
          <p:cNvGrpSpPr/>
          <p:nvPr/>
        </p:nvGrpSpPr>
        <p:grpSpPr>
          <a:xfrm rot="5400000">
            <a:off x="1953314" y="7559235"/>
            <a:ext cx="1211325" cy="3297920"/>
            <a:chOff x="758850" y="467950"/>
            <a:chExt cx="368475" cy="1003200"/>
          </a:xfrm>
        </p:grpSpPr>
        <p:sp>
          <p:nvSpPr>
            <p:cNvPr id="442" name="Google Shape;442;p18"/>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 name="Google Shape;443;p18"/>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 name="Google Shape;444;p18"/>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 name="Google Shape;445;p18"/>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 name="Google Shape;446;p18"/>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 name="Google Shape;447;p18"/>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 name="Google Shape;448;p18"/>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 name="Google Shape;449;p18"/>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 name="Google Shape;450;p18"/>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 name="Google Shape;451;p18"/>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 name="Google Shape;452;p18"/>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 name="Google Shape;453;p18"/>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 name="Google Shape;454;p18"/>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 name="Google Shape;455;p18"/>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 name="Google Shape;456;p18"/>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 name="Google Shape;457;p18"/>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 name="Google Shape;458;p18"/>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 name="Google Shape;459;p18"/>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60" name="Google Shape;460;p18"/>
          <p:cNvSpPr/>
          <p:nvPr/>
        </p:nvSpPr>
        <p:spPr>
          <a:xfrm>
            <a:off x="761150" y="413746"/>
            <a:ext cx="1330096" cy="133009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 name="Google Shape;461;p18"/>
          <p:cNvSpPr/>
          <p:nvPr/>
        </p:nvSpPr>
        <p:spPr>
          <a:xfrm>
            <a:off x="9197100" y="8543154"/>
            <a:ext cx="1330096" cy="133009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 name="Google Shape;462;p18"/>
          <p:cNvSpPr txBox="1"/>
          <p:nvPr>
            <p:ph type="title"/>
          </p:nvPr>
        </p:nvSpPr>
        <p:spPr>
          <a:xfrm>
            <a:off x="1426175" y="2005550"/>
            <a:ext cx="7851000" cy="1145400"/>
          </a:xfrm>
          <a:prstGeom prst="rect">
            <a:avLst/>
          </a:prstGeom>
        </p:spPr>
        <p:txBody>
          <a:bodyPr anchorCtr="0" anchor="t" bIns="182850" lIns="182850" spcFirstLastPara="1" rIns="182850" wrap="square" tIns="182850">
            <a:noAutofit/>
          </a:bodyPr>
          <a:lstStyle>
            <a:lvl1pPr lvl="0" rtl="0">
              <a:spcBef>
                <a:spcPts val="0"/>
              </a:spcBef>
              <a:spcAft>
                <a:spcPts val="0"/>
              </a:spcAft>
              <a:buSzPts val="7000"/>
              <a:buNone/>
              <a:defRPr b="1">
                <a:solidFill>
                  <a:schemeClr val="dk2"/>
                </a:solidFill>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463" name="Google Shape;463;p18"/>
          <p:cNvSpPr txBox="1"/>
          <p:nvPr>
            <p:ph idx="1" type="body"/>
          </p:nvPr>
        </p:nvSpPr>
        <p:spPr>
          <a:xfrm>
            <a:off x="1355200" y="3481150"/>
            <a:ext cx="7722600" cy="4764600"/>
          </a:xfrm>
          <a:prstGeom prst="rect">
            <a:avLst/>
          </a:prstGeom>
        </p:spPr>
        <p:txBody>
          <a:bodyPr anchorCtr="0" anchor="t" bIns="182850" lIns="182850" spcFirstLastPara="1" rIns="182850" wrap="square" tIns="182850">
            <a:noAutofit/>
          </a:bodyPr>
          <a:lstStyle>
            <a:lvl1pPr indent="-406400" lvl="0" marL="457200">
              <a:lnSpc>
                <a:spcPct val="100000"/>
              </a:lnSpc>
              <a:spcBef>
                <a:spcPts val="0"/>
              </a:spcBef>
              <a:spcAft>
                <a:spcPts val="0"/>
              </a:spcAft>
              <a:buClr>
                <a:schemeClr val="dk2"/>
              </a:buClr>
              <a:buSzPts val="2800"/>
              <a:buChar char="●"/>
              <a:defRPr>
                <a:solidFill>
                  <a:schemeClr val="dk2"/>
                </a:solidFill>
              </a:defRPr>
            </a:lvl1pPr>
            <a:lvl2pPr indent="-406400" lvl="1" marL="914400">
              <a:spcBef>
                <a:spcPts val="0"/>
              </a:spcBef>
              <a:spcAft>
                <a:spcPts val="0"/>
              </a:spcAft>
              <a:buClr>
                <a:schemeClr val="dk2"/>
              </a:buClr>
              <a:buSzPts val="2800"/>
              <a:buChar char="○"/>
              <a:defRPr>
                <a:solidFill>
                  <a:schemeClr val="dk2"/>
                </a:solidFill>
              </a:defRPr>
            </a:lvl2pPr>
            <a:lvl3pPr indent="-406400" lvl="2" marL="1371600">
              <a:spcBef>
                <a:spcPts val="3200"/>
              </a:spcBef>
              <a:spcAft>
                <a:spcPts val="0"/>
              </a:spcAft>
              <a:buClr>
                <a:schemeClr val="dk2"/>
              </a:buClr>
              <a:buSzPts val="2800"/>
              <a:buChar char="■"/>
              <a:defRPr>
                <a:solidFill>
                  <a:schemeClr val="dk2"/>
                </a:solidFill>
              </a:defRPr>
            </a:lvl3pPr>
            <a:lvl4pPr indent="-406400" lvl="3" marL="1828800">
              <a:spcBef>
                <a:spcPts val="3200"/>
              </a:spcBef>
              <a:spcAft>
                <a:spcPts val="0"/>
              </a:spcAft>
              <a:buClr>
                <a:schemeClr val="dk2"/>
              </a:buClr>
              <a:buSzPts val="2800"/>
              <a:buChar char="●"/>
              <a:defRPr>
                <a:solidFill>
                  <a:schemeClr val="dk2"/>
                </a:solidFill>
              </a:defRPr>
            </a:lvl4pPr>
            <a:lvl5pPr indent="-406400" lvl="4" marL="2286000">
              <a:spcBef>
                <a:spcPts val="3200"/>
              </a:spcBef>
              <a:spcAft>
                <a:spcPts val="0"/>
              </a:spcAft>
              <a:buClr>
                <a:schemeClr val="dk2"/>
              </a:buClr>
              <a:buSzPts val="2800"/>
              <a:buChar char="○"/>
              <a:defRPr>
                <a:solidFill>
                  <a:schemeClr val="dk2"/>
                </a:solidFill>
              </a:defRPr>
            </a:lvl5pPr>
            <a:lvl6pPr indent="-406400" lvl="5" marL="2743200">
              <a:spcBef>
                <a:spcPts val="3200"/>
              </a:spcBef>
              <a:spcAft>
                <a:spcPts val="0"/>
              </a:spcAft>
              <a:buClr>
                <a:schemeClr val="dk2"/>
              </a:buClr>
              <a:buSzPts val="2800"/>
              <a:buChar char="■"/>
              <a:defRPr>
                <a:solidFill>
                  <a:schemeClr val="dk2"/>
                </a:solidFill>
              </a:defRPr>
            </a:lvl6pPr>
            <a:lvl7pPr indent="-406400" lvl="6" marL="3200400">
              <a:spcBef>
                <a:spcPts val="3200"/>
              </a:spcBef>
              <a:spcAft>
                <a:spcPts val="0"/>
              </a:spcAft>
              <a:buClr>
                <a:schemeClr val="dk2"/>
              </a:buClr>
              <a:buSzPts val="2800"/>
              <a:buChar char="●"/>
              <a:defRPr>
                <a:solidFill>
                  <a:schemeClr val="dk2"/>
                </a:solidFill>
              </a:defRPr>
            </a:lvl7pPr>
            <a:lvl8pPr indent="-406400" lvl="7" marL="3657600">
              <a:spcBef>
                <a:spcPts val="3200"/>
              </a:spcBef>
              <a:spcAft>
                <a:spcPts val="0"/>
              </a:spcAft>
              <a:buClr>
                <a:schemeClr val="dk2"/>
              </a:buClr>
              <a:buSzPts val="2800"/>
              <a:buChar char="○"/>
              <a:defRPr>
                <a:solidFill>
                  <a:schemeClr val="dk2"/>
                </a:solidFill>
              </a:defRPr>
            </a:lvl8pPr>
            <a:lvl9pPr indent="-406400" lvl="8" marL="4114800">
              <a:spcBef>
                <a:spcPts val="3200"/>
              </a:spcBef>
              <a:spcAft>
                <a:spcPts val="3200"/>
              </a:spcAft>
              <a:buClr>
                <a:schemeClr val="dk2"/>
              </a:buClr>
              <a:buSzPts val="2800"/>
              <a:buChar char="■"/>
              <a:defRPr>
                <a:solidFill>
                  <a:schemeClr val="dk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
  <p:cSld name="ONE_COLUMN_TEXT_1_1_1">
    <p:spTree>
      <p:nvGrpSpPr>
        <p:cNvPr id="464" name="Shape 464"/>
        <p:cNvGrpSpPr/>
        <p:nvPr/>
      </p:nvGrpSpPr>
      <p:grpSpPr>
        <a:xfrm>
          <a:off x="0" y="0"/>
          <a:ext cx="0" cy="0"/>
          <a:chOff x="0" y="0"/>
          <a:chExt cx="0" cy="0"/>
        </a:xfrm>
      </p:grpSpPr>
      <p:sp>
        <p:nvSpPr>
          <p:cNvPr id="465" name="Google Shape;465;p19"/>
          <p:cNvSpPr/>
          <p:nvPr/>
        </p:nvSpPr>
        <p:spPr>
          <a:xfrm flipH="1" rot="10800000">
            <a:off x="-1453449" y="0"/>
            <a:ext cx="11784849" cy="10286979"/>
          </a:xfrm>
          <a:custGeom>
            <a:rect b="b" l="l" r="r" t="t"/>
            <a:pathLst>
              <a:path extrusionOk="0" h="56121" w="103553">
                <a:moveTo>
                  <a:pt x="0" y="1"/>
                </a:moveTo>
                <a:lnTo>
                  <a:pt x="0" y="56121"/>
                </a:lnTo>
                <a:lnTo>
                  <a:pt x="94560" y="56121"/>
                </a:lnTo>
                <a:lnTo>
                  <a:pt x="103552" y="42877"/>
                </a:lnTo>
                <a:lnTo>
                  <a:pt x="92289" y="23787"/>
                </a:lnTo>
                <a:lnTo>
                  <a:pt x="96049" y="1"/>
                </a:lnTo>
                <a:close/>
              </a:path>
            </a:pathLst>
          </a:custGeom>
          <a:gradFill>
            <a:gsLst>
              <a:gs pos="0">
                <a:schemeClr val="dk1"/>
              </a:gs>
              <a:gs pos="100000">
                <a:schemeClr val="lt1"/>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 name="Google Shape;466;p19"/>
          <p:cNvSpPr/>
          <p:nvPr/>
        </p:nvSpPr>
        <p:spPr>
          <a:xfrm>
            <a:off x="502300" y="8543154"/>
            <a:ext cx="1330096" cy="133009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 name="Google Shape;467;p19"/>
          <p:cNvSpPr txBox="1"/>
          <p:nvPr>
            <p:ph type="title"/>
          </p:nvPr>
        </p:nvSpPr>
        <p:spPr>
          <a:xfrm>
            <a:off x="1426200" y="1023700"/>
            <a:ext cx="7717800" cy="1195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7000"/>
              <a:buNone/>
              <a:defRPr b="1">
                <a:solidFill>
                  <a:schemeClr val="dk2"/>
                </a:solidFill>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468" name="Google Shape;468;p19"/>
          <p:cNvSpPr txBox="1"/>
          <p:nvPr>
            <p:ph idx="1" type="body"/>
          </p:nvPr>
        </p:nvSpPr>
        <p:spPr>
          <a:xfrm>
            <a:off x="1426200" y="2422350"/>
            <a:ext cx="7717800" cy="6786000"/>
          </a:xfrm>
          <a:prstGeom prst="rect">
            <a:avLst/>
          </a:prstGeom>
        </p:spPr>
        <p:txBody>
          <a:bodyPr anchorCtr="0" anchor="t" bIns="182850" lIns="182850" spcFirstLastPara="1" rIns="182850" wrap="square" tIns="182850">
            <a:noAutofit/>
          </a:bodyPr>
          <a:lstStyle>
            <a:lvl1pPr indent="-406400" lvl="0" marL="457200" rtl="0">
              <a:lnSpc>
                <a:spcPct val="100000"/>
              </a:lnSpc>
              <a:spcBef>
                <a:spcPts val="0"/>
              </a:spcBef>
              <a:spcAft>
                <a:spcPts val="0"/>
              </a:spcAft>
              <a:buClr>
                <a:schemeClr val="dk2"/>
              </a:buClr>
              <a:buSzPts val="2800"/>
              <a:buChar char="●"/>
              <a:defRPr>
                <a:solidFill>
                  <a:schemeClr val="dk2"/>
                </a:solidFill>
              </a:defRPr>
            </a:lvl1pPr>
            <a:lvl2pPr indent="-406400" lvl="1" marL="914400" rtl="0">
              <a:spcBef>
                <a:spcPts val="0"/>
              </a:spcBef>
              <a:spcAft>
                <a:spcPts val="0"/>
              </a:spcAft>
              <a:buClr>
                <a:schemeClr val="dk2"/>
              </a:buClr>
              <a:buSzPts val="2800"/>
              <a:buChar char="○"/>
              <a:defRPr>
                <a:solidFill>
                  <a:schemeClr val="dk2"/>
                </a:solidFill>
              </a:defRPr>
            </a:lvl2pPr>
            <a:lvl3pPr indent="-406400" lvl="2" marL="1371600" rtl="0">
              <a:spcBef>
                <a:spcPts val="3200"/>
              </a:spcBef>
              <a:spcAft>
                <a:spcPts val="0"/>
              </a:spcAft>
              <a:buClr>
                <a:schemeClr val="dk2"/>
              </a:buClr>
              <a:buSzPts val="2800"/>
              <a:buChar char="■"/>
              <a:defRPr>
                <a:solidFill>
                  <a:schemeClr val="dk2"/>
                </a:solidFill>
              </a:defRPr>
            </a:lvl3pPr>
            <a:lvl4pPr indent="-406400" lvl="3" marL="1828800" rtl="0">
              <a:spcBef>
                <a:spcPts val="3200"/>
              </a:spcBef>
              <a:spcAft>
                <a:spcPts val="0"/>
              </a:spcAft>
              <a:buClr>
                <a:schemeClr val="dk2"/>
              </a:buClr>
              <a:buSzPts val="2800"/>
              <a:buChar char="●"/>
              <a:defRPr>
                <a:solidFill>
                  <a:schemeClr val="dk2"/>
                </a:solidFill>
              </a:defRPr>
            </a:lvl4pPr>
            <a:lvl5pPr indent="-406400" lvl="4" marL="2286000" rtl="0">
              <a:spcBef>
                <a:spcPts val="3200"/>
              </a:spcBef>
              <a:spcAft>
                <a:spcPts val="0"/>
              </a:spcAft>
              <a:buClr>
                <a:schemeClr val="dk2"/>
              </a:buClr>
              <a:buSzPts val="2800"/>
              <a:buChar char="○"/>
              <a:defRPr>
                <a:solidFill>
                  <a:schemeClr val="dk2"/>
                </a:solidFill>
              </a:defRPr>
            </a:lvl5pPr>
            <a:lvl6pPr indent="-406400" lvl="5" marL="2743200" rtl="0">
              <a:spcBef>
                <a:spcPts val="3200"/>
              </a:spcBef>
              <a:spcAft>
                <a:spcPts val="0"/>
              </a:spcAft>
              <a:buClr>
                <a:schemeClr val="dk2"/>
              </a:buClr>
              <a:buSzPts val="2800"/>
              <a:buChar char="■"/>
              <a:defRPr>
                <a:solidFill>
                  <a:schemeClr val="dk2"/>
                </a:solidFill>
              </a:defRPr>
            </a:lvl6pPr>
            <a:lvl7pPr indent="-406400" lvl="6" marL="3200400" rtl="0">
              <a:spcBef>
                <a:spcPts val="3200"/>
              </a:spcBef>
              <a:spcAft>
                <a:spcPts val="0"/>
              </a:spcAft>
              <a:buClr>
                <a:schemeClr val="dk2"/>
              </a:buClr>
              <a:buSzPts val="2800"/>
              <a:buChar char="●"/>
              <a:defRPr>
                <a:solidFill>
                  <a:schemeClr val="dk2"/>
                </a:solidFill>
              </a:defRPr>
            </a:lvl7pPr>
            <a:lvl8pPr indent="-406400" lvl="7" marL="3657600" rtl="0">
              <a:spcBef>
                <a:spcPts val="3200"/>
              </a:spcBef>
              <a:spcAft>
                <a:spcPts val="0"/>
              </a:spcAft>
              <a:buClr>
                <a:schemeClr val="dk2"/>
              </a:buClr>
              <a:buSzPts val="2800"/>
              <a:buChar char="○"/>
              <a:defRPr>
                <a:solidFill>
                  <a:schemeClr val="dk2"/>
                </a:solidFill>
              </a:defRPr>
            </a:lvl8pPr>
            <a:lvl9pPr indent="-406400" lvl="8" marL="4114800" rtl="0">
              <a:spcBef>
                <a:spcPts val="3200"/>
              </a:spcBef>
              <a:spcAft>
                <a:spcPts val="3200"/>
              </a:spcAft>
              <a:buClr>
                <a:schemeClr val="dk2"/>
              </a:buClr>
              <a:buSzPts val="2800"/>
              <a:buChar char="■"/>
              <a:defRPr>
                <a:solidFill>
                  <a:schemeClr val="dk2"/>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469" name="Shape 469"/>
        <p:cNvGrpSpPr/>
        <p:nvPr/>
      </p:nvGrpSpPr>
      <p:grpSpPr>
        <a:xfrm>
          <a:off x="0" y="0"/>
          <a:ext cx="0" cy="0"/>
          <a:chOff x="0" y="0"/>
          <a:chExt cx="0" cy="0"/>
        </a:xfrm>
      </p:grpSpPr>
      <p:sp>
        <p:nvSpPr>
          <p:cNvPr id="470" name="Google Shape;470;p20"/>
          <p:cNvSpPr/>
          <p:nvPr/>
        </p:nvSpPr>
        <p:spPr>
          <a:xfrm rot="10800000">
            <a:off x="5592591" y="21"/>
            <a:ext cx="12695409" cy="10286979"/>
          </a:xfrm>
          <a:custGeom>
            <a:rect b="b" l="l" r="r" t="t"/>
            <a:pathLst>
              <a:path extrusionOk="0" h="56121" w="96050">
                <a:moveTo>
                  <a:pt x="1" y="0"/>
                </a:moveTo>
                <a:lnTo>
                  <a:pt x="1" y="56120"/>
                </a:lnTo>
                <a:lnTo>
                  <a:pt x="94561" y="56120"/>
                </a:lnTo>
                <a:lnTo>
                  <a:pt x="86842" y="39807"/>
                </a:lnTo>
                <a:lnTo>
                  <a:pt x="96050" y="0"/>
                </a:lnTo>
                <a:close/>
              </a:path>
            </a:pathLst>
          </a:custGeom>
          <a:gradFill>
            <a:gsLst>
              <a:gs pos="0">
                <a:schemeClr val="dk1"/>
              </a:gs>
              <a:gs pos="100000">
                <a:schemeClr val="lt1"/>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 name="Google Shape;471;p20"/>
          <p:cNvSpPr/>
          <p:nvPr/>
        </p:nvSpPr>
        <p:spPr>
          <a:xfrm>
            <a:off x="6618500" y="9011103"/>
            <a:ext cx="862426" cy="86242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 name="Google Shape;472;p20"/>
          <p:cNvSpPr/>
          <p:nvPr/>
        </p:nvSpPr>
        <p:spPr>
          <a:xfrm>
            <a:off x="17063200" y="788628"/>
            <a:ext cx="862426" cy="86242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 name="Google Shape;473;p20"/>
          <p:cNvSpPr/>
          <p:nvPr/>
        </p:nvSpPr>
        <p:spPr>
          <a:xfrm>
            <a:off x="16351523" y="7875546"/>
            <a:ext cx="1689566" cy="168956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 name="Google Shape;474;p20"/>
          <p:cNvSpPr txBox="1"/>
          <p:nvPr>
            <p:ph type="title"/>
          </p:nvPr>
        </p:nvSpPr>
        <p:spPr>
          <a:xfrm>
            <a:off x="7606050" y="7132050"/>
            <a:ext cx="8969400" cy="1362000"/>
          </a:xfrm>
          <a:prstGeom prst="rect">
            <a:avLst/>
          </a:prstGeom>
        </p:spPr>
        <p:txBody>
          <a:bodyPr anchorCtr="0" anchor="ctr" bIns="182850" lIns="182850" spcFirstLastPara="1" rIns="182850" wrap="square" tIns="182850">
            <a:noAutofit/>
          </a:bodyPr>
          <a:lstStyle>
            <a:lvl1pPr lvl="0" rtl="0">
              <a:spcBef>
                <a:spcPts val="0"/>
              </a:spcBef>
              <a:spcAft>
                <a:spcPts val="0"/>
              </a:spcAft>
              <a:buSzPts val="6000"/>
              <a:buNone/>
              <a:defRPr b="1" sz="6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475" name="Google Shape;475;p20"/>
          <p:cNvSpPr txBox="1"/>
          <p:nvPr>
            <p:ph idx="1" type="subTitle"/>
          </p:nvPr>
        </p:nvSpPr>
        <p:spPr>
          <a:xfrm>
            <a:off x="7606050" y="1488150"/>
            <a:ext cx="9290400" cy="52398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6000"/>
              <a:buNone/>
              <a:defRPr sz="6000">
                <a:solidFill>
                  <a:schemeClr val="dk2"/>
                </a:solidFill>
              </a:defRPr>
            </a:lvl1pPr>
            <a:lvl2pPr lvl="1" rtl="0" algn="ctr">
              <a:lnSpc>
                <a:spcPct val="100000"/>
              </a:lnSpc>
              <a:spcBef>
                <a:spcPts val="0"/>
              </a:spcBef>
              <a:spcAft>
                <a:spcPts val="0"/>
              </a:spcAft>
              <a:buSzPts val="6000"/>
              <a:buNone/>
              <a:defRPr sz="6000"/>
            </a:lvl2pPr>
            <a:lvl3pPr lvl="2" rtl="0" algn="ctr">
              <a:lnSpc>
                <a:spcPct val="100000"/>
              </a:lnSpc>
              <a:spcBef>
                <a:spcPts val="3200"/>
              </a:spcBef>
              <a:spcAft>
                <a:spcPts val="0"/>
              </a:spcAft>
              <a:buSzPts val="6000"/>
              <a:buNone/>
              <a:defRPr sz="6000"/>
            </a:lvl3pPr>
            <a:lvl4pPr lvl="3" rtl="0" algn="ctr">
              <a:lnSpc>
                <a:spcPct val="100000"/>
              </a:lnSpc>
              <a:spcBef>
                <a:spcPts val="3200"/>
              </a:spcBef>
              <a:spcAft>
                <a:spcPts val="0"/>
              </a:spcAft>
              <a:buSzPts val="6000"/>
              <a:buNone/>
              <a:defRPr sz="6000"/>
            </a:lvl4pPr>
            <a:lvl5pPr lvl="4" rtl="0" algn="ctr">
              <a:lnSpc>
                <a:spcPct val="100000"/>
              </a:lnSpc>
              <a:spcBef>
                <a:spcPts val="3200"/>
              </a:spcBef>
              <a:spcAft>
                <a:spcPts val="0"/>
              </a:spcAft>
              <a:buSzPts val="6000"/>
              <a:buNone/>
              <a:defRPr sz="6000"/>
            </a:lvl5pPr>
            <a:lvl6pPr lvl="5" rtl="0" algn="ctr">
              <a:lnSpc>
                <a:spcPct val="100000"/>
              </a:lnSpc>
              <a:spcBef>
                <a:spcPts val="3200"/>
              </a:spcBef>
              <a:spcAft>
                <a:spcPts val="0"/>
              </a:spcAft>
              <a:buSzPts val="6000"/>
              <a:buNone/>
              <a:defRPr sz="6000"/>
            </a:lvl6pPr>
            <a:lvl7pPr lvl="6" rtl="0" algn="ctr">
              <a:lnSpc>
                <a:spcPct val="100000"/>
              </a:lnSpc>
              <a:spcBef>
                <a:spcPts val="3200"/>
              </a:spcBef>
              <a:spcAft>
                <a:spcPts val="0"/>
              </a:spcAft>
              <a:buSzPts val="6000"/>
              <a:buNone/>
              <a:defRPr sz="6000"/>
            </a:lvl7pPr>
            <a:lvl8pPr lvl="7" rtl="0" algn="ctr">
              <a:lnSpc>
                <a:spcPct val="100000"/>
              </a:lnSpc>
              <a:spcBef>
                <a:spcPts val="3200"/>
              </a:spcBef>
              <a:spcAft>
                <a:spcPts val="0"/>
              </a:spcAft>
              <a:buSzPts val="6000"/>
              <a:buNone/>
              <a:defRPr sz="6000"/>
            </a:lvl8pPr>
            <a:lvl9pPr lvl="8" rtl="0" algn="ctr">
              <a:lnSpc>
                <a:spcPct val="100000"/>
              </a:lnSpc>
              <a:spcBef>
                <a:spcPts val="3200"/>
              </a:spcBef>
              <a:spcAft>
                <a:spcPts val="3200"/>
              </a:spcAft>
              <a:buSzPts val="6000"/>
              <a:buNone/>
              <a:defRPr sz="6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3"/>
          <p:cNvSpPr/>
          <p:nvPr/>
        </p:nvSpPr>
        <p:spPr>
          <a:xfrm>
            <a:off x="0" y="0"/>
            <a:ext cx="11069282" cy="10286979"/>
          </a:xfrm>
          <a:custGeom>
            <a:rect b="b" l="l" r="r" t="t"/>
            <a:pathLst>
              <a:path extrusionOk="0" h="56121" w="96050">
                <a:moveTo>
                  <a:pt x="1" y="0"/>
                </a:moveTo>
                <a:lnTo>
                  <a:pt x="1" y="56120"/>
                </a:lnTo>
                <a:lnTo>
                  <a:pt x="94561" y="56120"/>
                </a:lnTo>
                <a:lnTo>
                  <a:pt x="86842" y="39807"/>
                </a:lnTo>
                <a:lnTo>
                  <a:pt x="96050" y="0"/>
                </a:lnTo>
                <a:close/>
              </a:path>
            </a:pathLst>
          </a:custGeom>
          <a:gradFill>
            <a:gsLst>
              <a:gs pos="0">
                <a:schemeClr val="dk1"/>
              </a:gs>
              <a:gs pos="100000">
                <a:schemeClr val="lt1"/>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 name="Google Shape;35;p3"/>
          <p:cNvSpPr txBox="1"/>
          <p:nvPr>
            <p:ph type="title"/>
          </p:nvPr>
        </p:nvSpPr>
        <p:spPr>
          <a:xfrm>
            <a:off x="1440000" y="4397300"/>
            <a:ext cx="5704200" cy="1683600"/>
          </a:xfrm>
          <a:prstGeom prst="rect">
            <a:avLst/>
          </a:prstGeom>
        </p:spPr>
        <p:txBody>
          <a:bodyPr anchorCtr="0" anchor="ctr" bIns="182850" lIns="182850" spcFirstLastPara="1" rIns="182850" wrap="square" tIns="182850">
            <a:noAutofit/>
          </a:bodyPr>
          <a:lstStyle>
            <a:lvl1pPr lvl="0">
              <a:spcBef>
                <a:spcPts val="0"/>
              </a:spcBef>
              <a:spcAft>
                <a:spcPts val="0"/>
              </a:spcAft>
              <a:buSzPts val="7200"/>
              <a:buNone/>
              <a:defRPr b="1" sz="10000">
                <a:solidFill>
                  <a:schemeClr val="dk2"/>
                </a:solidFill>
              </a:defRPr>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36" name="Google Shape;36;p3"/>
          <p:cNvSpPr txBox="1"/>
          <p:nvPr>
            <p:ph hasCustomPrompt="1" idx="2" type="title"/>
          </p:nvPr>
        </p:nvSpPr>
        <p:spPr>
          <a:xfrm>
            <a:off x="1440000" y="3138900"/>
            <a:ext cx="2869800" cy="1683600"/>
          </a:xfrm>
          <a:prstGeom prst="rect">
            <a:avLst/>
          </a:prstGeom>
        </p:spPr>
        <p:txBody>
          <a:bodyPr anchorCtr="0" anchor="b" bIns="182850" lIns="182850" spcFirstLastPara="1" rIns="182850" wrap="square" tIns="182850">
            <a:noAutofit/>
          </a:bodyPr>
          <a:lstStyle>
            <a:lvl1pPr lvl="0" rtl="0">
              <a:spcBef>
                <a:spcPts val="0"/>
              </a:spcBef>
              <a:spcAft>
                <a:spcPts val="0"/>
              </a:spcAft>
              <a:buSzPts val="12000"/>
              <a:buNone/>
              <a:defRPr b="1"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7" name="Google Shape;37;p3"/>
          <p:cNvSpPr txBox="1"/>
          <p:nvPr>
            <p:ph idx="1" type="subTitle"/>
          </p:nvPr>
        </p:nvSpPr>
        <p:spPr>
          <a:xfrm>
            <a:off x="1440000" y="6080900"/>
            <a:ext cx="5704200" cy="14268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3200">
                <a:solidFill>
                  <a:schemeClr val="dk2"/>
                </a:solidFill>
              </a:defRPr>
            </a:lvl1pPr>
            <a:lvl2pPr lvl="1" rtl="0" algn="ctr">
              <a:lnSpc>
                <a:spcPct val="100000"/>
              </a:lnSpc>
              <a:spcBef>
                <a:spcPts val="320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38" name="Google Shape;38;p3"/>
          <p:cNvSpPr/>
          <p:nvPr/>
        </p:nvSpPr>
        <p:spPr>
          <a:xfrm>
            <a:off x="6998200" y="8572759"/>
            <a:ext cx="1270872" cy="1270872"/>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 name="Google Shape;39;p3"/>
          <p:cNvSpPr/>
          <p:nvPr/>
        </p:nvSpPr>
        <p:spPr>
          <a:xfrm>
            <a:off x="375950" y="617843"/>
            <a:ext cx="921925" cy="921925"/>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 name="Google Shape;40;p3"/>
          <p:cNvSpPr/>
          <p:nvPr/>
        </p:nvSpPr>
        <p:spPr>
          <a:xfrm>
            <a:off x="1151500" y="9510807"/>
            <a:ext cx="549386" cy="54938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
    <p:spTree>
      <p:nvGrpSpPr>
        <p:cNvPr id="476" name="Shape 476"/>
        <p:cNvGrpSpPr/>
        <p:nvPr/>
      </p:nvGrpSpPr>
      <p:grpSpPr>
        <a:xfrm>
          <a:off x="0" y="0"/>
          <a:ext cx="0" cy="0"/>
          <a:chOff x="0" y="0"/>
          <a:chExt cx="0" cy="0"/>
        </a:xfrm>
      </p:grpSpPr>
      <p:sp>
        <p:nvSpPr>
          <p:cNvPr id="477" name="Google Shape;477;p21"/>
          <p:cNvSpPr/>
          <p:nvPr/>
        </p:nvSpPr>
        <p:spPr>
          <a:xfrm flipH="1">
            <a:off x="9030701" y="0"/>
            <a:ext cx="9257299" cy="10286979"/>
          </a:xfrm>
          <a:custGeom>
            <a:rect b="b" l="l" r="r" t="t"/>
            <a:pathLst>
              <a:path extrusionOk="0" h="56121" w="96050">
                <a:moveTo>
                  <a:pt x="1" y="0"/>
                </a:moveTo>
                <a:lnTo>
                  <a:pt x="1" y="56120"/>
                </a:lnTo>
                <a:lnTo>
                  <a:pt x="94561" y="56120"/>
                </a:lnTo>
                <a:lnTo>
                  <a:pt x="86842" y="39807"/>
                </a:lnTo>
                <a:lnTo>
                  <a:pt x="96050" y="0"/>
                </a:lnTo>
                <a:close/>
              </a:path>
            </a:pathLst>
          </a:custGeom>
          <a:gradFill>
            <a:gsLst>
              <a:gs pos="0">
                <a:schemeClr val="dk1"/>
              </a:gs>
              <a:gs pos="100000">
                <a:schemeClr val="lt1"/>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 name="Google Shape;478;p21"/>
          <p:cNvSpPr txBox="1"/>
          <p:nvPr>
            <p:ph type="title"/>
          </p:nvPr>
        </p:nvSpPr>
        <p:spPr>
          <a:xfrm>
            <a:off x="10459000" y="2911975"/>
            <a:ext cx="6230400" cy="1156200"/>
          </a:xfrm>
          <a:prstGeom prst="rect">
            <a:avLst/>
          </a:prstGeom>
        </p:spPr>
        <p:txBody>
          <a:bodyPr anchorCtr="0" anchor="t" bIns="182850" lIns="182850" spcFirstLastPara="1" rIns="182850" wrap="square" tIns="182850">
            <a:noAutofit/>
          </a:bodyPr>
          <a:lstStyle>
            <a:lvl1pPr lvl="0" rtl="0">
              <a:spcBef>
                <a:spcPts val="0"/>
              </a:spcBef>
              <a:spcAft>
                <a:spcPts val="0"/>
              </a:spcAft>
              <a:buSzPts val="7000"/>
              <a:buNone/>
              <a:defRPr b="1">
                <a:solidFill>
                  <a:schemeClr val="dk2"/>
                </a:solidFill>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479" name="Google Shape;479;p21"/>
          <p:cNvSpPr txBox="1"/>
          <p:nvPr>
            <p:ph idx="1" type="subTitle"/>
          </p:nvPr>
        </p:nvSpPr>
        <p:spPr>
          <a:xfrm>
            <a:off x="10459000" y="4420771"/>
            <a:ext cx="6230400" cy="25134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a:solidFill>
                  <a:schemeClr val="dk2"/>
                </a:solidFill>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480" name="Google Shape;480;p21"/>
          <p:cNvSpPr/>
          <p:nvPr/>
        </p:nvSpPr>
        <p:spPr>
          <a:xfrm>
            <a:off x="10333250" y="8776978"/>
            <a:ext cx="862426" cy="86242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 name="Google Shape;481;p21"/>
          <p:cNvSpPr/>
          <p:nvPr/>
        </p:nvSpPr>
        <p:spPr>
          <a:xfrm>
            <a:off x="17063200" y="788628"/>
            <a:ext cx="862426" cy="86242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 name="Google Shape;482;p21"/>
          <p:cNvSpPr/>
          <p:nvPr/>
        </p:nvSpPr>
        <p:spPr>
          <a:xfrm>
            <a:off x="16351523" y="7875546"/>
            <a:ext cx="1689566" cy="168956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3" name="Google Shape;483;p21"/>
          <p:cNvGrpSpPr/>
          <p:nvPr/>
        </p:nvGrpSpPr>
        <p:grpSpPr>
          <a:xfrm rot="5400000">
            <a:off x="10939614" y="-570165"/>
            <a:ext cx="1211325" cy="3297920"/>
            <a:chOff x="758850" y="467950"/>
            <a:chExt cx="368475" cy="1003200"/>
          </a:xfrm>
        </p:grpSpPr>
        <p:sp>
          <p:nvSpPr>
            <p:cNvPr id="484" name="Google Shape;484;p21"/>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 name="Google Shape;485;p21"/>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 name="Google Shape;486;p21"/>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 name="Google Shape;487;p21"/>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 name="Google Shape;488;p21"/>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 name="Google Shape;489;p21"/>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 name="Google Shape;490;p21"/>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 name="Google Shape;491;p21"/>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 name="Google Shape;492;p21"/>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 name="Google Shape;493;p21"/>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 name="Google Shape;494;p21"/>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 name="Google Shape;495;p21"/>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 name="Google Shape;496;p21"/>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 name="Google Shape;497;p21"/>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 name="Google Shape;498;p21"/>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 name="Google Shape;499;p21"/>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 name="Google Shape;500;p21"/>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 name="Google Shape;501;p21"/>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
    <p:spTree>
      <p:nvGrpSpPr>
        <p:cNvPr id="502" name="Shape 502"/>
        <p:cNvGrpSpPr/>
        <p:nvPr/>
      </p:nvGrpSpPr>
      <p:grpSpPr>
        <a:xfrm>
          <a:off x="0" y="0"/>
          <a:ext cx="0" cy="0"/>
          <a:chOff x="0" y="0"/>
          <a:chExt cx="0" cy="0"/>
        </a:xfrm>
      </p:grpSpPr>
      <p:sp>
        <p:nvSpPr>
          <p:cNvPr id="503" name="Google Shape;503;p22"/>
          <p:cNvSpPr/>
          <p:nvPr/>
        </p:nvSpPr>
        <p:spPr>
          <a:xfrm>
            <a:off x="1" y="0"/>
            <a:ext cx="9257299" cy="10286979"/>
          </a:xfrm>
          <a:custGeom>
            <a:rect b="b" l="l" r="r" t="t"/>
            <a:pathLst>
              <a:path extrusionOk="0" h="56121" w="96050">
                <a:moveTo>
                  <a:pt x="1" y="0"/>
                </a:moveTo>
                <a:lnTo>
                  <a:pt x="1" y="56120"/>
                </a:lnTo>
                <a:lnTo>
                  <a:pt x="94561" y="56120"/>
                </a:lnTo>
                <a:lnTo>
                  <a:pt x="86842" y="39807"/>
                </a:lnTo>
                <a:lnTo>
                  <a:pt x="96050" y="0"/>
                </a:lnTo>
                <a:close/>
              </a:path>
            </a:pathLst>
          </a:custGeom>
          <a:gradFill>
            <a:gsLst>
              <a:gs pos="0">
                <a:schemeClr val="dk1"/>
              </a:gs>
              <a:gs pos="100000">
                <a:schemeClr val="lt1"/>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 name="Google Shape;504;p22"/>
          <p:cNvSpPr/>
          <p:nvPr/>
        </p:nvSpPr>
        <p:spPr>
          <a:xfrm flipH="1">
            <a:off x="7092325" y="8776978"/>
            <a:ext cx="862426" cy="86242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 name="Google Shape;505;p22"/>
          <p:cNvSpPr/>
          <p:nvPr/>
        </p:nvSpPr>
        <p:spPr>
          <a:xfrm flipH="1">
            <a:off x="362375" y="788628"/>
            <a:ext cx="862426" cy="86242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 name="Google Shape;506;p22"/>
          <p:cNvSpPr/>
          <p:nvPr/>
        </p:nvSpPr>
        <p:spPr>
          <a:xfrm flipH="1">
            <a:off x="246912" y="7875546"/>
            <a:ext cx="1689566" cy="168956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07" name="Google Shape;507;p22"/>
          <p:cNvGrpSpPr/>
          <p:nvPr/>
        </p:nvGrpSpPr>
        <p:grpSpPr>
          <a:xfrm flipH="1" rot="-5400000">
            <a:off x="6137063" y="-570165"/>
            <a:ext cx="1211325" cy="3297920"/>
            <a:chOff x="758850" y="467950"/>
            <a:chExt cx="368475" cy="1003200"/>
          </a:xfrm>
        </p:grpSpPr>
        <p:sp>
          <p:nvSpPr>
            <p:cNvPr id="508" name="Google Shape;508;p22"/>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 name="Google Shape;509;p22"/>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 name="Google Shape;510;p22"/>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 name="Google Shape;511;p22"/>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 name="Google Shape;512;p22"/>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 name="Google Shape;513;p22"/>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 name="Google Shape;514;p22"/>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 name="Google Shape;515;p22"/>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 name="Google Shape;516;p22"/>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 name="Google Shape;517;p22"/>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 name="Google Shape;518;p22"/>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 name="Google Shape;519;p22"/>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 name="Google Shape;520;p22"/>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 name="Google Shape;521;p22"/>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 name="Google Shape;522;p22"/>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 name="Google Shape;523;p22"/>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 name="Google Shape;524;p22"/>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 name="Google Shape;525;p22"/>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26" name="Google Shape;526;p22"/>
          <p:cNvSpPr txBox="1"/>
          <p:nvPr>
            <p:ph type="title"/>
          </p:nvPr>
        </p:nvSpPr>
        <p:spPr>
          <a:xfrm>
            <a:off x="1440000" y="3338950"/>
            <a:ext cx="5554200" cy="11454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dk2"/>
              </a:buClr>
              <a:buSzPts val="7000"/>
              <a:buNone/>
              <a:defRPr b="1">
                <a:solidFill>
                  <a:schemeClr val="dk2"/>
                </a:solidFill>
              </a:defRPr>
            </a:lvl1pPr>
            <a:lvl2pPr lvl="1" rtl="0">
              <a:spcBef>
                <a:spcPts val="0"/>
              </a:spcBef>
              <a:spcAft>
                <a:spcPts val="0"/>
              </a:spcAft>
              <a:buClr>
                <a:schemeClr val="dk2"/>
              </a:buClr>
              <a:buSzPts val="6000"/>
              <a:buNone/>
              <a:defRPr>
                <a:solidFill>
                  <a:schemeClr val="dk2"/>
                </a:solidFill>
              </a:defRPr>
            </a:lvl2pPr>
            <a:lvl3pPr lvl="2" rtl="0">
              <a:spcBef>
                <a:spcPts val="0"/>
              </a:spcBef>
              <a:spcAft>
                <a:spcPts val="0"/>
              </a:spcAft>
              <a:buClr>
                <a:schemeClr val="dk2"/>
              </a:buClr>
              <a:buSzPts val="6000"/>
              <a:buNone/>
              <a:defRPr>
                <a:solidFill>
                  <a:schemeClr val="dk2"/>
                </a:solidFill>
              </a:defRPr>
            </a:lvl3pPr>
            <a:lvl4pPr lvl="3" rtl="0">
              <a:spcBef>
                <a:spcPts val="0"/>
              </a:spcBef>
              <a:spcAft>
                <a:spcPts val="0"/>
              </a:spcAft>
              <a:buClr>
                <a:schemeClr val="dk2"/>
              </a:buClr>
              <a:buSzPts val="6000"/>
              <a:buNone/>
              <a:defRPr>
                <a:solidFill>
                  <a:schemeClr val="dk2"/>
                </a:solidFill>
              </a:defRPr>
            </a:lvl4pPr>
            <a:lvl5pPr lvl="4" rtl="0">
              <a:spcBef>
                <a:spcPts val="0"/>
              </a:spcBef>
              <a:spcAft>
                <a:spcPts val="0"/>
              </a:spcAft>
              <a:buClr>
                <a:schemeClr val="dk2"/>
              </a:buClr>
              <a:buSzPts val="6000"/>
              <a:buNone/>
              <a:defRPr>
                <a:solidFill>
                  <a:schemeClr val="dk2"/>
                </a:solidFill>
              </a:defRPr>
            </a:lvl5pPr>
            <a:lvl6pPr lvl="5" rtl="0">
              <a:spcBef>
                <a:spcPts val="0"/>
              </a:spcBef>
              <a:spcAft>
                <a:spcPts val="0"/>
              </a:spcAft>
              <a:buClr>
                <a:schemeClr val="dk2"/>
              </a:buClr>
              <a:buSzPts val="6000"/>
              <a:buNone/>
              <a:defRPr>
                <a:solidFill>
                  <a:schemeClr val="dk2"/>
                </a:solidFill>
              </a:defRPr>
            </a:lvl6pPr>
            <a:lvl7pPr lvl="6" rtl="0">
              <a:spcBef>
                <a:spcPts val="0"/>
              </a:spcBef>
              <a:spcAft>
                <a:spcPts val="0"/>
              </a:spcAft>
              <a:buClr>
                <a:schemeClr val="dk2"/>
              </a:buClr>
              <a:buSzPts val="6000"/>
              <a:buNone/>
              <a:defRPr>
                <a:solidFill>
                  <a:schemeClr val="dk2"/>
                </a:solidFill>
              </a:defRPr>
            </a:lvl7pPr>
            <a:lvl8pPr lvl="7" rtl="0">
              <a:spcBef>
                <a:spcPts val="0"/>
              </a:spcBef>
              <a:spcAft>
                <a:spcPts val="0"/>
              </a:spcAft>
              <a:buClr>
                <a:schemeClr val="dk2"/>
              </a:buClr>
              <a:buSzPts val="6000"/>
              <a:buNone/>
              <a:defRPr>
                <a:solidFill>
                  <a:schemeClr val="dk2"/>
                </a:solidFill>
              </a:defRPr>
            </a:lvl8pPr>
            <a:lvl9pPr lvl="8" rtl="0">
              <a:spcBef>
                <a:spcPts val="0"/>
              </a:spcBef>
              <a:spcAft>
                <a:spcPts val="0"/>
              </a:spcAft>
              <a:buClr>
                <a:schemeClr val="dk2"/>
              </a:buClr>
              <a:buSzPts val="6000"/>
              <a:buNone/>
              <a:defRPr>
                <a:solidFill>
                  <a:schemeClr val="dk2"/>
                </a:solidFill>
              </a:defRPr>
            </a:lvl9pPr>
          </a:lstStyle>
          <a:p/>
        </p:txBody>
      </p:sp>
      <p:sp>
        <p:nvSpPr>
          <p:cNvPr id="527" name="Google Shape;527;p22"/>
          <p:cNvSpPr txBox="1"/>
          <p:nvPr>
            <p:ph idx="1" type="subTitle"/>
          </p:nvPr>
        </p:nvSpPr>
        <p:spPr>
          <a:xfrm>
            <a:off x="1440000" y="4787450"/>
            <a:ext cx="5674200" cy="21606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Clr>
                <a:schemeClr val="dk2"/>
              </a:buClr>
              <a:buSzPts val="2800"/>
              <a:buNone/>
              <a:defRPr>
                <a:solidFill>
                  <a:schemeClr val="dk2"/>
                </a:solidFill>
              </a:defRPr>
            </a:lvl1pPr>
            <a:lvl2pPr lvl="1" rtl="0" algn="ctr">
              <a:lnSpc>
                <a:spcPct val="100000"/>
              </a:lnSpc>
              <a:spcBef>
                <a:spcPts val="0"/>
              </a:spcBef>
              <a:spcAft>
                <a:spcPts val="0"/>
              </a:spcAft>
              <a:buClr>
                <a:schemeClr val="dk2"/>
              </a:buClr>
              <a:buSzPts val="2800"/>
              <a:buNone/>
              <a:defRPr>
                <a:solidFill>
                  <a:schemeClr val="dk2"/>
                </a:solidFill>
              </a:defRPr>
            </a:lvl2pPr>
            <a:lvl3pPr lvl="2" rtl="0" algn="ctr">
              <a:lnSpc>
                <a:spcPct val="100000"/>
              </a:lnSpc>
              <a:spcBef>
                <a:spcPts val="3200"/>
              </a:spcBef>
              <a:spcAft>
                <a:spcPts val="0"/>
              </a:spcAft>
              <a:buClr>
                <a:schemeClr val="dk2"/>
              </a:buClr>
              <a:buSzPts val="2800"/>
              <a:buNone/>
              <a:defRPr>
                <a:solidFill>
                  <a:schemeClr val="dk2"/>
                </a:solidFill>
              </a:defRPr>
            </a:lvl3pPr>
            <a:lvl4pPr lvl="3" rtl="0" algn="ctr">
              <a:lnSpc>
                <a:spcPct val="100000"/>
              </a:lnSpc>
              <a:spcBef>
                <a:spcPts val="3200"/>
              </a:spcBef>
              <a:spcAft>
                <a:spcPts val="0"/>
              </a:spcAft>
              <a:buClr>
                <a:schemeClr val="dk2"/>
              </a:buClr>
              <a:buSzPts val="2800"/>
              <a:buNone/>
              <a:defRPr>
                <a:solidFill>
                  <a:schemeClr val="dk2"/>
                </a:solidFill>
              </a:defRPr>
            </a:lvl4pPr>
            <a:lvl5pPr lvl="4" rtl="0" algn="ctr">
              <a:lnSpc>
                <a:spcPct val="100000"/>
              </a:lnSpc>
              <a:spcBef>
                <a:spcPts val="3200"/>
              </a:spcBef>
              <a:spcAft>
                <a:spcPts val="0"/>
              </a:spcAft>
              <a:buClr>
                <a:schemeClr val="dk2"/>
              </a:buClr>
              <a:buSzPts val="2800"/>
              <a:buNone/>
              <a:defRPr>
                <a:solidFill>
                  <a:schemeClr val="dk2"/>
                </a:solidFill>
              </a:defRPr>
            </a:lvl5pPr>
            <a:lvl6pPr lvl="5" rtl="0" algn="ctr">
              <a:lnSpc>
                <a:spcPct val="100000"/>
              </a:lnSpc>
              <a:spcBef>
                <a:spcPts val="3200"/>
              </a:spcBef>
              <a:spcAft>
                <a:spcPts val="0"/>
              </a:spcAft>
              <a:buClr>
                <a:schemeClr val="dk2"/>
              </a:buClr>
              <a:buSzPts val="2800"/>
              <a:buNone/>
              <a:defRPr>
                <a:solidFill>
                  <a:schemeClr val="dk2"/>
                </a:solidFill>
              </a:defRPr>
            </a:lvl6pPr>
            <a:lvl7pPr lvl="6" rtl="0" algn="ctr">
              <a:lnSpc>
                <a:spcPct val="100000"/>
              </a:lnSpc>
              <a:spcBef>
                <a:spcPts val="3200"/>
              </a:spcBef>
              <a:spcAft>
                <a:spcPts val="0"/>
              </a:spcAft>
              <a:buClr>
                <a:schemeClr val="dk2"/>
              </a:buClr>
              <a:buSzPts val="2800"/>
              <a:buNone/>
              <a:defRPr>
                <a:solidFill>
                  <a:schemeClr val="dk2"/>
                </a:solidFill>
              </a:defRPr>
            </a:lvl7pPr>
            <a:lvl8pPr lvl="7" rtl="0" algn="ctr">
              <a:lnSpc>
                <a:spcPct val="100000"/>
              </a:lnSpc>
              <a:spcBef>
                <a:spcPts val="3200"/>
              </a:spcBef>
              <a:spcAft>
                <a:spcPts val="0"/>
              </a:spcAft>
              <a:buClr>
                <a:schemeClr val="dk2"/>
              </a:buClr>
              <a:buSzPts val="2800"/>
              <a:buNone/>
              <a:defRPr>
                <a:solidFill>
                  <a:schemeClr val="dk2"/>
                </a:solidFill>
              </a:defRPr>
            </a:lvl8pPr>
            <a:lvl9pPr lvl="8" rtl="0" algn="ctr">
              <a:lnSpc>
                <a:spcPct val="100000"/>
              </a:lnSpc>
              <a:spcBef>
                <a:spcPts val="3200"/>
              </a:spcBef>
              <a:spcAft>
                <a:spcPts val="3200"/>
              </a:spcAft>
              <a:buClr>
                <a:schemeClr val="dk2"/>
              </a:buClr>
              <a:buSzPts val="2800"/>
              <a:buNone/>
              <a:defRPr>
                <a:solidFill>
                  <a:schemeClr val="dk2"/>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528" name="Shape 528"/>
        <p:cNvGrpSpPr/>
        <p:nvPr/>
      </p:nvGrpSpPr>
      <p:grpSpPr>
        <a:xfrm>
          <a:off x="0" y="0"/>
          <a:ext cx="0" cy="0"/>
          <a:chOff x="0" y="0"/>
          <a:chExt cx="0" cy="0"/>
        </a:xfrm>
      </p:grpSpPr>
      <p:sp>
        <p:nvSpPr>
          <p:cNvPr id="529" name="Google Shape;529;p23"/>
          <p:cNvSpPr/>
          <p:nvPr/>
        </p:nvSpPr>
        <p:spPr>
          <a:xfrm>
            <a:off x="0" y="0"/>
            <a:ext cx="18287920" cy="10286979"/>
          </a:xfrm>
          <a:custGeom>
            <a:rect b="b" l="l" r="r" t="t"/>
            <a:pathLst>
              <a:path extrusionOk="0" h="56121" w="96050">
                <a:moveTo>
                  <a:pt x="1" y="0"/>
                </a:moveTo>
                <a:lnTo>
                  <a:pt x="1" y="56120"/>
                </a:lnTo>
                <a:lnTo>
                  <a:pt x="94561" y="56120"/>
                </a:lnTo>
                <a:lnTo>
                  <a:pt x="86842" y="39807"/>
                </a:lnTo>
                <a:lnTo>
                  <a:pt x="96050" y="0"/>
                </a:lnTo>
                <a:close/>
              </a:path>
            </a:pathLst>
          </a:custGeom>
          <a:gradFill>
            <a:gsLst>
              <a:gs pos="0">
                <a:schemeClr val="dk1"/>
              </a:gs>
              <a:gs pos="100000">
                <a:schemeClr val="lt1"/>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 name="Google Shape;530;p23"/>
          <p:cNvSpPr txBox="1"/>
          <p:nvPr>
            <p:ph idx="1" type="body"/>
          </p:nvPr>
        </p:nvSpPr>
        <p:spPr>
          <a:xfrm>
            <a:off x="2054200" y="3163200"/>
            <a:ext cx="7281000" cy="5441400"/>
          </a:xfrm>
          <a:prstGeom prst="rect">
            <a:avLst/>
          </a:prstGeom>
        </p:spPr>
        <p:txBody>
          <a:bodyPr anchorCtr="0" anchor="t" bIns="182850" lIns="182850" spcFirstLastPara="1" rIns="182850" wrap="square" tIns="182850">
            <a:noAutofit/>
          </a:bodyPr>
          <a:lstStyle>
            <a:lvl1pPr indent="-406400" lvl="0" marL="457200" rtl="0">
              <a:lnSpc>
                <a:spcPct val="100000"/>
              </a:lnSpc>
              <a:spcBef>
                <a:spcPts val="0"/>
              </a:spcBef>
              <a:spcAft>
                <a:spcPts val="0"/>
              </a:spcAft>
              <a:buClr>
                <a:schemeClr val="dk2"/>
              </a:buClr>
              <a:buSzPts val="2800"/>
              <a:buChar char="●"/>
              <a:defRPr>
                <a:solidFill>
                  <a:schemeClr val="dk2"/>
                </a:solidFill>
              </a:defRPr>
            </a:lvl1pPr>
            <a:lvl2pPr indent="-406400" lvl="1" marL="914400" rtl="0">
              <a:lnSpc>
                <a:spcPct val="115000"/>
              </a:lnSpc>
              <a:spcBef>
                <a:spcPts val="0"/>
              </a:spcBef>
              <a:spcAft>
                <a:spcPts val="0"/>
              </a:spcAft>
              <a:buClr>
                <a:schemeClr val="dk2"/>
              </a:buClr>
              <a:buSzPts val="2800"/>
              <a:buChar char="○"/>
              <a:defRPr>
                <a:solidFill>
                  <a:schemeClr val="dk2"/>
                </a:solidFill>
              </a:defRPr>
            </a:lvl2pPr>
            <a:lvl3pPr indent="-406400" lvl="2" marL="1371600" rtl="0">
              <a:lnSpc>
                <a:spcPct val="115000"/>
              </a:lnSpc>
              <a:spcBef>
                <a:spcPts val="3200"/>
              </a:spcBef>
              <a:spcAft>
                <a:spcPts val="0"/>
              </a:spcAft>
              <a:buClr>
                <a:schemeClr val="dk2"/>
              </a:buClr>
              <a:buSzPts val="2800"/>
              <a:buChar char="■"/>
              <a:defRPr>
                <a:solidFill>
                  <a:schemeClr val="dk2"/>
                </a:solidFill>
              </a:defRPr>
            </a:lvl3pPr>
            <a:lvl4pPr indent="-406400" lvl="3" marL="1828800" rtl="0">
              <a:lnSpc>
                <a:spcPct val="115000"/>
              </a:lnSpc>
              <a:spcBef>
                <a:spcPts val="3200"/>
              </a:spcBef>
              <a:spcAft>
                <a:spcPts val="0"/>
              </a:spcAft>
              <a:buClr>
                <a:schemeClr val="dk2"/>
              </a:buClr>
              <a:buSzPts val="2800"/>
              <a:buChar char="●"/>
              <a:defRPr>
                <a:solidFill>
                  <a:schemeClr val="dk2"/>
                </a:solidFill>
              </a:defRPr>
            </a:lvl4pPr>
            <a:lvl5pPr indent="-406400" lvl="4" marL="2286000" rtl="0">
              <a:lnSpc>
                <a:spcPct val="115000"/>
              </a:lnSpc>
              <a:spcBef>
                <a:spcPts val="3200"/>
              </a:spcBef>
              <a:spcAft>
                <a:spcPts val="0"/>
              </a:spcAft>
              <a:buClr>
                <a:schemeClr val="dk2"/>
              </a:buClr>
              <a:buSzPts val="2800"/>
              <a:buChar char="○"/>
              <a:defRPr>
                <a:solidFill>
                  <a:schemeClr val="dk2"/>
                </a:solidFill>
              </a:defRPr>
            </a:lvl5pPr>
            <a:lvl6pPr indent="-406400" lvl="5" marL="2743200" rtl="0">
              <a:lnSpc>
                <a:spcPct val="115000"/>
              </a:lnSpc>
              <a:spcBef>
                <a:spcPts val="3200"/>
              </a:spcBef>
              <a:spcAft>
                <a:spcPts val="0"/>
              </a:spcAft>
              <a:buClr>
                <a:schemeClr val="dk2"/>
              </a:buClr>
              <a:buSzPts val="2800"/>
              <a:buChar char="■"/>
              <a:defRPr>
                <a:solidFill>
                  <a:schemeClr val="dk2"/>
                </a:solidFill>
              </a:defRPr>
            </a:lvl6pPr>
            <a:lvl7pPr indent="-406400" lvl="6" marL="3200400" rtl="0">
              <a:lnSpc>
                <a:spcPct val="115000"/>
              </a:lnSpc>
              <a:spcBef>
                <a:spcPts val="3200"/>
              </a:spcBef>
              <a:spcAft>
                <a:spcPts val="0"/>
              </a:spcAft>
              <a:buClr>
                <a:schemeClr val="dk2"/>
              </a:buClr>
              <a:buSzPts val="2800"/>
              <a:buChar char="●"/>
              <a:defRPr>
                <a:solidFill>
                  <a:schemeClr val="dk2"/>
                </a:solidFill>
              </a:defRPr>
            </a:lvl7pPr>
            <a:lvl8pPr indent="-406400" lvl="7" marL="3657600" rtl="0">
              <a:lnSpc>
                <a:spcPct val="115000"/>
              </a:lnSpc>
              <a:spcBef>
                <a:spcPts val="3200"/>
              </a:spcBef>
              <a:spcAft>
                <a:spcPts val="0"/>
              </a:spcAft>
              <a:buClr>
                <a:schemeClr val="dk2"/>
              </a:buClr>
              <a:buSzPts val="2800"/>
              <a:buChar char="○"/>
              <a:defRPr>
                <a:solidFill>
                  <a:schemeClr val="dk2"/>
                </a:solidFill>
              </a:defRPr>
            </a:lvl8pPr>
            <a:lvl9pPr indent="-406400" lvl="8" marL="4114800" rtl="0">
              <a:lnSpc>
                <a:spcPct val="115000"/>
              </a:lnSpc>
              <a:spcBef>
                <a:spcPts val="3200"/>
              </a:spcBef>
              <a:spcAft>
                <a:spcPts val="3200"/>
              </a:spcAft>
              <a:buClr>
                <a:schemeClr val="dk2"/>
              </a:buClr>
              <a:buSzPts val="2800"/>
              <a:buChar char="■"/>
              <a:defRPr>
                <a:solidFill>
                  <a:schemeClr val="dk2"/>
                </a:solidFill>
              </a:defRPr>
            </a:lvl9pPr>
          </a:lstStyle>
          <a:p/>
        </p:txBody>
      </p:sp>
      <p:sp>
        <p:nvSpPr>
          <p:cNvPr id="531" name="Google Shape;531;p23"/>
          <p:cNvSpPr txBox="1"/>
          <p:nvPr>
            <p:ph idx="2" type="body"/>
          </p:nvPr>
        </p:nvSpPr>
        <p:spPr>
          <a:xfrm>
            <a:off x="10071500" y="3163200"/>
            <a:ext cx="6162600" cy="4275000"/>
          </a:xfrm>
          <a:prstGeom prst="rect">
            <a:avLst/>
          </a:prstGeom>
        </p:spPr>
        <p:txBody>
          <a:bodyPr anchorCtr="0" anchor="t" bIns="182850" lIns="182850" spcFirstLastPara="1" rIns="182850" wrap="square" tIns="182850">
            <a:noAutofit/>
          </a:bodyPr>
          <a:lstStyle>
            <a:lvl1pPr indent="-406400" lvl="0" marL="457200" rtl="0">
              <a:lnSpc>
                <a:spcPct val="100000"/>
              </a:lnSpc>
              <a:spcBef>
                <a:spcPts val="0"/>
              </a:spcBef>
              <a:spcAft>
                <a:spcPts val="0"/>
              </a:spcAft>
              <a:buClr>
                <a:schemeClr val="dk2"/>
              </a:buClr>
              <a:buSzPts val="2800"/>
              <a:buChar char="●"/>
              <a:defRPr>
                <a:solidFill>
                  <a:schemeClr val="dk2"/>
                </a:solidFill>
              </a:defRPr>
            </a:lvl1pPr>
            <a:lvl2pPr indent="-406400" lvl="1" marL="914400" rtl="0">
              <a:lnSpc>
                <a:spcPct val="115000"/>
              </a:lnSpc>
              <a:spcBef>
                <a:spcPts val="2000"/>
              </a:spcBef>
              <a:spcAft>
                <a:spcPts val="0"/>
              </a:spcAft>
              <a:buClr>
                <a:schemeClr val="dk2"/>
              </a:buClr>
              <a:buSzPts val="2800"/>
              <a:buChar char="○"/>
              <a:defRPr>
                <a:solidFill>
                  <a:schemeClr val="dk2"/>
                </a:solidFill>
              </a:defRPr>
            </a:lvl2pPr>
            <a:lvl3pPr indent="-406400" lvl="2" marL="1371600" rtl="0">
              <a:lnSpc>
                <a:spcPct val="115000"/>
              </a:lnSpc>
              <a:spcBef>
                <a:spcPts val="3200"/>
              </a:spcBef>
              <a:spcAft>
                <a:spcPts val="0"/>
              </a:spcAft>
              <a:buClr>
                <a:schemeClr val="dk2"/>
              </a:buClr>
              <a:buSzPts val="2800"/>
              <a:buChar char="■"/>
              <a:defRPr>
                <a:solidFill>
                  <a:schemeClr val="dk2"/>
                </a:solidFill>
              </a:defRPr>
            </a:lvl3pPr>
            <a:lvl4pPr indent="-406400" lvl="3" marL="1828800" rtl="0">
              <a:lnSpc>
                <a:spcPct val="115000"/>
              </a:lnSpc>
              <a:spcBef>
                <a:spcPts val="3200"/>
              </a:spcBef>
              <a:spcAft>
                <a:spcPts val="0"/>
              </a:spcAft>
              <a:buClr>
                <a:schemeClr val="dk2"/>
              </a:buClr>
              <a:buSzPts val="2800"/>
              <a:buChar char="●"/>
              <a:defRPr>
                <a:solidFill>
                  <a:schemeClr val="dk2"/>
                </a:solidFill>
              </a:defRPr>
            </a:lvl4pPr>
            <a:lvl5pPr indent="-406400" lvl="4" marL="2286000" rtl="0">
              <a:lnSpc>
                <a:spcPct val="115000"/>
              </a:lnSpc>
              <a:spcBef>
                <a:spcPts val="3200"/>
              </a:spcBef>
              <a:spcAft>
                <a:spcPts val="0"/>
              </a:spcAft>
              <a:buClr>
                <a:schemeClr val="dk2"/>
              </a:buClr>
              <a:buSzPts val="2800"/>
              <a:buChar char="○"/>
              <a:defRPr>
                <a:solidFill>
                  <a:schemeClr val="dk2"/>
                </a:solidFill>
              </a:defRPr>
            </a:lvl5pPr>
            <a:lvl6pPr indent="-406400" lvl="5" marL="2743200" rtl="0">
              <a:lnSpc>
                <a:spcPct val="115000"/>
              </a:lnSpc>
              <a:spcBef>
                <a:spcPts val="3200"/>
              </a:spcBef>
              <a:spcAft>
                <a:spcPts val="0"/>
              </a:spcAft>
              <a:buClr>
                <a:schemeClr val="dk2"/>
              </a:buClr>
              <a:buSzPts val="2800"/>
              <a:buChar char="■"/>
              <a:defRPr>
                <a:solidFill>
                  <a:schemeClr val="dk2"/>
                </a:solidFill>
              </a:defRPr>
            </a:lvl6pPr>
            <a:lvl7pPr indent="-406400" lvl="6" marL="3200400" rtl="0">
              <a:lnSpc>
                <a:spcPct val="115000"/>
              </a:lnSpc>
              <a:spcBef>
                <a:spcPts val="3200"/>
              </a:spcBef>
              <a:spcAft>
                <a:spcPts val="0"/>
              </a:spcAft>
              <a:buClr>
                <a:schemeClr val="dk2"/>
              </a:buClr>
              <a:buSzPts val="2800"/>
              <a:buChar char="●"/>
              <a:defRPr>
                <a:solidFill>
                  <a:schemeClr val="dk2"/>
                </a:solidFill>
              </a:defRPr>
            </a:lvl7pPr>
            <a:lvl8pPr indent="-406400" lvl="7" marL="3657600" rtl="0">
              <a:lnSpc>
                <a:spcPct val="115000"/>
              </a:lnSpc>
              <a:spcBef>
                <a:spcPts val="3200"/>
              </a:spcBef>
              <a:spcAft>
                <a:spcPts val="0"/>
              </a:spcAft>
              <a:buClr>
                <a:schemeClr val="dk2"/>
              </a:buClr>
              <a:buSzPts val="2800"/>
              <a:buChar char="○"/>
              <a:defRPr>
                <a:solidFill>
                  <a:schemeClr val="dk2"/>
                </a:solidFill>
              </a:defRPr>
            </a:lvl8pPr>
            <a:lvl9pPr indent="-406400" lvl="8" marL="4114800" rtl="0">
              <a:lnSpc>
                <a:spcPct val="115000"/>
              </a:lnSpc>
              <a:spcBef>
                <a:spcPts val="3200"/>
              </a:spcBef>
              <a:spcAft>
                <a:spcPts val="3200"/>
              </a:spcAft>
              <a:buClr>
                <a:schemeClr val="dk2"/>
              </a:buClr>
              <a:buSzPts val="2800"/>
              <a:buChar char="■"/>
              <a:defRPr>
                <a:solidFill>
                  <a:schemeClr val="dk2"/>
                </a:solidFill>
              </a:defRPr>
            </a:lvl9pPr>
          </a:lstStyle>
          <a:p/>
        </p:txBody>
      </p:sp>
      <p:sp>
        <p:nvSpPr>
          <p:cNvPr id="532" name="Google Shape;532;p23"/>
          <p:cNvSpPr txBox="1"/>
          <p:nvPr>
            <p:ph type="title"/>
          </p:nvPr>
        </p:nvSpPr>
        <p:spPr>
          <a:xfrm>
            <a:off x="1440000" y="92640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Clr>
                <a:schemeClr val="dk2"/>
              </a:buClr>
              <a:buSzPts val="7000"/>
              <a:buNone/>
              <a:defRPr b="1">
                <a:solidFill>
                  <a:schemeClr val="dk2"/>
                </a:solidFill>
              </a:defRPr>
            </a:lvl1pPr>
            <a:lvl2pPr lvl="1" rtl="0">
              <a:spcBef>
                <a:spcPts val="0"/>
              </a:spcBef>
              <a:spcAft>
                <a:spcPts val="0"/>
              </a:spcAft>
              <a:buClr>
                <a:schemeClr val="dk2"/>
              </a:buClr>
              <a:buSzPts val="6000"/>
              <a:buNone/>
              <a:defRPr>
                <a:solidFill>
                  <a:schemeClr val="dk2"/>
                </a:solidFill>
              </a:defRPr>
            </a:lvl2pPr>
            <a:lvl3pPr lvl="2" rtl="0">
              <a:spcBef>
                <a:spcPts val="0"/>
              </a:spcBef>
              <a:spcAft>
                <a:spcPts val="0"/>
              </a:spcAft>
              <a:buClr>
                <a:schemeClr val="dk2"/>
              </a:buClr>
              <a:buSzPts val="6000"/>
              <a:buNone/>
              <a:defRPr>
                <a:solidFill>
                  <a:schemeClr val="dk2"/>
                </a:solidFill>
              </a:defRPr>
            </a:lvl3pPr>
            <a:lvl4pPr lvl="3" rtl="0">
              <a:spcBef>
                <a:spcPts val="0"/>
              </a:spcBef>
              <a:spcAft>
                <a:spcPts val="0"/>
              </a:spcAft>
              <a:buClr>
                <a:schemeClr val="dk2"/>
              </a:buClr>
              <a:buSzPts val="6000"/>
              <a:buNone/>
              <a:defRPr>
                <a:solidFill>
                  <a:schemeClr val="dk2"/>
                </a:solidFill>
              </a:defRPr>
            </a:lvl4pPr>
            <a:lvl5pPr lvl="4" rtl="0">
              <a:spcBef>
                <a:spcPts val="0"/>
              </a:spcBef>
              <a:spcAft>
                <a:spcPts val="0"/>
              </a:spcAft>
              <a:buClr>
                <a:schemeClr val="dk2"/>
              </a:buClr>
              <a:buSzPts val="6000"/>
              <a:buNone/>
              <a:defRPr>
                <a:solidFill>
                  <a:schemeClr val="dk2"/>
                </a:solidFill>
              </a:defRPr>
            </a:lvl5pPr>
            <a:lvl6pPr lvl="5" rtl="0">
              <a:spcBef>
                <a:spcPts val="0"/>
              </a:spcBef>
              <a:spcAft>
                <a:spcPts val="0"/>
              </a:spcAft>
              <a:buClr>
                <a:schemeClr val="dk2"/>
              </a:buClr>
              <a:buSzPts val="6000"/>
              <a:buNone/>
              <a:defRPr>
                <a:solidFill>
                  <a:schemeClr val="dk2"/>
                </a:solidFill>
              </a:defRPr>
            </a:lvl6pPr>
            <a:lvl7pPr lvl="6" rtl="0">
              <a:spcBef>
                <a:spcPts val="0"/>
              </a:spcBef>
              <a:spcAft>
                <a:spcPts val="0"/>
              </a:spcAft>
              <a:buClr>
                <a:schemeClr val="dk2"/>
              </a:buClr>
              <a:buSzPts val="6000"/>
              <a:buNone/>
              <a:defRPr>
                <a:solidFill>
                  <a:schemeClr val="dk2"/>
                </a:solidFill>
              </a:defRPr>
            </a:lvl7pPr>
            <a:lvl8pPr lvl="7" rtl="0">
              <a:spcBef>
                <a:spcPts val="0"/>
              </a:spcBef>
              <a:spcAft>
                <a:spcPts val="0"/>
              </a:spcAft>
              <a:buClr>
                <a:schemeClr val="dk2"/>
              </a:buClr>
              <a:buSzPts val="6000"/>
              <a:buNone/>
              <a:defRPr>
                <a:solidFill>
                  <a:schemeClr val="dk2"/>
                </a:solidFill>
              </a:defRPr>
            </a:lvl8pPr>
            <a:lvl9pPr lvl="8" rtl="0">
              <a:spcBef>
                <a:spcPts val="0"/>
              </a:spcBef>
              <a:spcAft>
                <a:spcPts val="0"/>
              </a:spcAft>
              <a:buClr>
                <a:schemeClr val="dk2"/>
              </a:buClr>
              <a:buSzPts val="6000"/>
              <a:buNone/>
              <a:defRPr>
                <a:solidFill>
                  <a:schemeClr val="dk2"/>
                </a:solidFill>
              </a:defRPr>
            </a:lvl9pPr>
          </a:lstStyle>
          <a:p/>
        </p:txBody>
      </p:sp>
      <p:sp>
        <p:nvSpPr>
          <p:cNvPr id="533" name="Google Shape;533;p23"/>
          <p:cNvSpPr/>
          <p:nvPr/>
        </p:nvSpPr>
        <p:spPr>
          <a:xfrm flipH="1">
            <a:off x="581412" y="234021"/>
            <a:ext cx="1689566" cy="168956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4" name="Google Shape;534;p23"/>
          <p:cNvGrpSpPr/>
          <p:nvPr/>
        </p:nvGrpSpPr>
        <p:grpSpPr>
          <a:xfrm flipH="1" rot="-5400000">
            <a:off x="13216863" y="7559235"/>
            <a:ext cx="1211325" cy="3297920"/>
            <a:chOff x="758850" y="467950"/>
            <a:chExt cx="368475" cy="1003200"/>
          </a:xfrm>
        </p:grpSpPr>
        <p:sp>
          <p:nvSpPr>
            <p:cNvPr id="535" name="Google Shape;535;p23"/>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 name="Google Shape;536;p23"/>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 name="Google Shape;537;p23"/>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 name="Google Shape;538;p23"/>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 name="Google Shape;539;p23"/>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 name="Google Shape;540;p23"/>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 name="Google Shape;541;p23"/>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 name="Google Shape;542;p23"/>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 name="Google Shape;543;p23"/>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 name="Google Shape;544;p23"/>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 name="Google Shape;545;p23"/>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 name="Google Shape;546;p23"/>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 name="Google Shape;547;p23"/>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 name="Google Shape;548;p23"/>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 name="Google Shape;549;p23"/>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 name="Google Shape;550;p23"/>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 name="Google Shape;551;p23"/>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 name="Google Shape;552;p23"/>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53" name="Google Shape;553;p23"/>
          <p:cNvSpPr/>
          <p:nvPr/>
        </p:nvSpPr>
        <p:spPr>
          <a:xfrm flipH="1">
            <a:off x="949414" y="8731419"/>
            <a:ext cx="953566" cy="95356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54" name="Shape 554"/>
        <p:cNvGrpSpPr/>
        <p:nvPr/>
      </p:nvGrpSpPr>
      <p:grpSpPr>
        <a:xfrm>
          <a:off x="0" y="0"/>
          <a:ext cx="0" cy="0"/>
          <a:chOff x="0" y="0"/>
          <a:chExt cx="0" cy="0"/>
        </a:xfrm>
      </p:grpSpPr>
      <p:sp>
        <p:nvSpPr>
          <p:cNvPr id="555" name="Google Shape;555;p24"/>
          <p:cNvSpPr/>
          <p:nvPr/>
        </p:nvSpPr>
        <p:spPr>
          <a:xfrm>
            <a:off x="-49" y="0"/>
            <a:ext cx="18288190" cy="10286979"/>
          </a:xfrm>
          <a:custGeom>
            <a:rect b="b" l="l" r="r" t="t"/>
            <a:pathLst>
              <a:path extrusionOk="0" h="56121" w="100116">
                <a:moveTo>
                  <a:pt x="0" y="1"/>
                </a:moveTo>
                <a:lnTo>
                  <a:pt x="0" y="56121"/>
                </a:lnTo>
                <a:lnTo>
                  <a:pt x="94576" y="56121"/>
                </a:lnTo>
                <a:lnTo>
                  <a:pt x="100115" y="19398"/>
                </a:lnTo>
                <a:lnTo>
                  <a:pt x="89036" y="1"/>
                </a:lnTo>
                <a:close/>
              </a:path>
            </a:pathLst>
          </a:custGeom>
          <a:gradFill>
            <a:gsLst>
              <a:gs pos="0">
                <a:schemeClr val="dk1"/>
              </a:gs>
              <a:gs pos="100000">
                <a:schemeClr val="lt1"/>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56" name="Google Shape;556;p24"/>
          <p:cNvGrpSpPr/>
          <p:nvPr/>
        </p:nvGrpSpPr>
        <p:grpSpPr>
          <a:xfrm rot="10800000">
            <a:off x="412664" y="443235"/>
            <a:ext cx="1211325" cy="3297920"/>
            <a:chOff x="758850" y="467950"/>
            <a:chExt cx="368475" cy="1003200"/>
          </a:xfrm>
        </p:grpSpPr>
        <p:sp>
          <p:nvSpPr>
            <p:cNvPr id="557" name="Google Shape;557;p24"/>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 name="Google Shape;558;p24"/>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 name="Google Shape;559;p24"/>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 name="Google Shape;560;p24"/>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 name="Google Shape;561;p24"/>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 name="Google Shape;562;p24"/>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 name="Google Shape;563;p24"/>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 name="Google Shape;564;p24"/>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 name="Google Shape;565;p24"/>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 name="Google Shape;566;p24"/>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 name="Google Shape;567;p24"/>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 name="Google Shape;568;p24"/>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 name="Google Shape;569;p24"/>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 name="Google Shape;570;p24"/>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 name="Google Shape;571;p24"/>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 name="Google Shape;572;p24"/>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 name="Google Shape;573;p24"/>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 name="Google Shape;574;p24"/>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75" name="Google Shape;575;p24"/>
          <p:cNvSpPr/>
          <p:nvPr/>
        </p:nvSpPr>
        <p:spPr>
          <a:xfrm>
            <a:off x="16847900" y="3521795"/>
            <a:ext cx="947238" cy="947238"/>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 name="Google Shape;576;p24"/>
          <p:cNvSpPr/>
          <p:nvPr/>
        </p:nvSpPr>
        <p:spPr>
          <a:xfrm>
            <a:off x="14631050" y="8960353"/>
            <a:ext cx="1440771" cy="1440771"/>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 name="Google Shape;577;p24"/>
          <p:cNvSpPr txBox="1"/>
          <p:nvPr>
            <p:ph type="title"/>
          </p:nvPr>
        </p:nvSpPr>
        <p:spPr>
          <a:xfrm>
            <a:off x="1440000" y="92640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7000"/>
              <a:buNone/>
              <a:defRPr b="1">
                <a:solidFill>
                  <a:schemeClr val="dk2"/>
                </a:solidFill>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578" name="Google Shape;578;p24"/>
          <p:cNvSpPr txBox="1"/>
          <p:nvPr>
            <p:ph idx="2" type="title"/>
          </p:nvPr>
        </p:nvSpPr>
        <p:spPr>
          <a:xfrm>
            <a:off x="1440000" y="5614250"/>
            <a:ext cx="46110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000"/>
              <a:buNone/>
              <a:defRPr sz="5000">
                <a:solidFill>
                  <a:schemeClr val="dk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579" name="Google Shape;579;p24"/>
          <p:cNvSpPr txBox="1"/>
          <p:nvPr>
            <p:ph idx="1" type="subTitle"/>
          </p:nvPr>
        </p:nvSpPr>
        <p:spPr>
          <a:xfrm>
            <a:off x="1440000" y="6457950"/>
            <a:ext cx="4611000" cy="15312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solidFill>
                  <a:schemeClr val="dk2"/>
                </a:solidFill>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580" name="Google Shape;580;p24"/>
          <p:cNvSpPr txBox="1"/>
          <p:nvPr>
            <p:ph idx="3" type="title"/>
          </p:nvPr>
        </p:nvSpPr>
        <p:spPr>
          <a:xfrm>
            <a:off x="6838438" y="5614250"/>
            <a:ext cx="46110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000"/>
              <a:buNone/>
              <a:defRPr sz="5000">
                <a:solidFill>
                  <a:schemeClr val="dk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581" name="Google Shape;581;p24"/>
          <p:cNvSpPr txBox="1"/>
          <p:nvPr>
            <p:ph idx="4" type="subTitle"/>
          </p:nvPr>
        </p:nvSpPr>
        <p:spPr>
          <a:xfrm>
            <a:off x="6838443" y="6457950"/>
            <a:ext cx="4611000" cy="15312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solidFill>
                  <a:schemeClr val="dk2"/>
                </a:solidFill>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582" name="Google Shape;582;p24"/>
          <p:cNvSpPr txBox="1"/>
          <p:nvPr>
            <p:ph idx="5" type="title"/>
          </p:nvPr>
        </p:nvSpPr>
        <p:spPr>
          <a:xfrm>
            <a:off x="12236889" y="5614250"/>
            <a:ext cx="46110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000"/>
              <a:buNone/>
              <a:defRPr sz="5000">
                <a:solidFill>
                  <a:schemeClr val="dk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583" name="Google Shape;583;p24"/>
          <p:cNvSpPr txBox="1"/>
          <p:nvPr>
            <p:ph idx="6" type="subTitle"/>
          </p:nvPr>
        </p:nvSpPr>
        <p:spPr>
          <a:xfrm>
            <a:off x="12236900" y="6457950"/>
            <a:ext cx="4611000" cy="15312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solidFill>
                  <a:schemeClr val="dk2"/>
                </a:solidFill>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584" name="Shape 584"/>
        <p:cNvGrpSpPr/>
        <p:nvPr/>
      </p:nvGrpSpPr>
      <p:grpSpPr>
        <a:xfrm>
          <a:off x="0" y="0"/>
          <a:ext cx="0" cy="0"/>
          <a:chOff x="0" y="0"/>
          <a:chExt cx="0" cy="0"/>
        </a:xfrm>
      </p:grpSpPr>
      <p:sp>
        <p:nvSpPr>
          <p:cNvPr id="585" name="Google Shape;585;p25"/>
          <p:cNvSpPr/>
          <p:nvPr/>
        </p:nvSpPr>
        <p:spPr>
          <a:xfrm>
            <a:off x="-49" y="0"/>
            <a:ext cx="18288190" cy="10286979"/>
          </a:xfrm>
          <a:custGeom>
            <a:rect b="b" l="l" r="r" t="t"/>
            <a:pathLst>
              <a:path extrusionOk="0" h="56121" w="100116">
                <a:moveTo>
                  <a:pt x="0" y="1"/>
                </a:moveTo>
                <a:lnTo>
                  <a:pt x="0" y="56121"/>
                </a:lnTo>
                <a:lnTo>
                  <a:pt x="94576" y="56121"/>
                </a:lnTo>
                <a:lnTo>
                  <a:pt x="100115" y="19398"/>
                </a:lnTo>
                <a:lnTo>
                  <a:pt x="89036" y="1"/>
                </a:lnTo>
                <a:close/>
              </a:path>
            </a:pathLst>
          </a:custGeom>
          <a:gradFill>
            <a:gsLst>
              <a:gs pos="0">
                <a:schemeClr val="dk1"/>
              </a:gs>
              <a:gs pos="100000">
                <a:schemeClr val="lt1"/>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86" name="Google Shape;586;p25"/>
          <p:cNvGrpSpPr/>
          <p:nvPr/>
        </p:nvGrpSpPr>
        <p:grpSpPr>
          <a:xfrm rot="5400000">
            <a:off x="1336464" y="-570165"/>
            <a:ext cx="1211325" cy="3297920"/>
            <a:chOff x="758850" y="467950"/>
            <a:chExt cx="368475" cy="1003200"/>
          </a:xfrm>
        </p:grpSpPr>
        <p:sp>
          <p:nvSpPr>
            <p:cNvPr id="587" name="Google Shape;587;p25"/>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 name="Google Shape;588;p25"/>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 name="Google Shape;589;p25"/>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 name="Google Shape;590;p25"/>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 name="Google Shape;591;p25"/>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 name="Google Shape;592;p25"/>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 name="Google Shape;593;p25"/>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 name="Google Shape;594;p25"/>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 name="Google Shape;595;p25"/>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 name="Google Shape;596;p25"/>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 name="Google Shape;597;p25"/>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 name="Google Shape;598;p25"/>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 name="Google Shape;599;p25"/>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 name="Google Shape;600;p25"/>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 name="Google Shape;601;p25"/>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 name="Google Shape;602;p25"/>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 name="Google Shape;603;p25"/>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 name="Google Shape;604;p25"/>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05" name="Google Shape;605;p25"/>
          <p:cNvSpPr/>
          <p:nvPr/>
        </p:nvSpPr>
        <p:spPr>
          <a:xfrm>
            <a:off x="293150" y="8260945"/>
            <a:ext cx="947238" cy="947238"/>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 name="Google Shape;606;p25"/>
          <p:cNvSpPr/>
          <p:nvPr/>
        </p:nvSpPr>
        <p:spPr>
          <a:xfrm>
            <a:off x="14909675" y="358428"/>
            <a:ext cx="1440771" cy="1440771"/>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 name="Google Shape;607;p25"/>
          <p:cNvSpPr txBox="1"/>
          <p:nvPr>
            <p:ph type="title"/>
          </p:nvPr>
        </p:nvSpPr>
        <p:spPr>
          <a:xfrm>
            <a:off x="1440000" y="92640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7000"/>
              <a:buNone/>
              <a:defRPr b="1">
                <a:solidFill>
                  <a:schemeClr val="dk2"/>
                </a:solidFill>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608" name="Google Shape;608;p25"/>
          <p:cNvSpPr txBox="1"/>
          <p:nvPr>
            <p:ph idx="2" type="title"/>
          </p:nvPr>
        </p:nvSpPr>
        <p:spPr>
          <a:xfrm>
            <a:off x="1440000" y="7042650"/>
            <a:ext cx="46110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000"/>
              <a:buNone/>
              <a:defRPr sz="5000">
                <a:solidFill>
                  <a:schemeClr val="dk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609" name="Google Shape;609;p25"/>
          <p:cNvSpPr txBox="1"/>
          <p:nvPr>
            <p:ph idx="1" type="subTitle"/>
          </p:nvPr>
        </p:nvSpPr>
        <p:spPr>
          <a:xfrm>
            <a:off x="1440000" y="7886350"/>
            <a:ext cx="4611000" cy="15312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solidFill>
                  <a:schemeClr val="dk2"/>
                </a:solidFill>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610" name="Google Shape;610;p25"/>
          <p:cNvSpPr txBox="1"/>
          <p:nvPr>
            <p:ph idx="3" type="title"/>
          </p:nvPr>
        </p:nvSpPr>
        <p:spPr>
          <a:xfrm>
            <a:off x="6838438" y="7042650"/>
            <a:ext cx="46110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000"/>
              <a:buNone/>
              <a:defRPr sz="5000">
                <a:solidFill>
                  <a:schemeClr val="dk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611" name="Google Shape;611;p25"/>
          <p:cNvSpPr txBox="1"/>
          <p:nvPr>
            <p:ph idx="4" type="subTitle"/>
          </p:nvPr>
        </p:nvSpPr>
        <p:spPr>
          <a:xfrm>
            <a:off x="6838443" y="7886350"/>
            <a:ext cx="4611000" cy="15312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solidFill>
                  <a:schemeClr val="dk2"/>
                </a:solidFill>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612" name="Google Shape;612;p25"/>
          <p:cNvSpPr txBox="1"/>
          <p:nvPr>
            <p:ph idx="5" type="title"/>
          </p:nvPr>
        </p:nvSpPr>
        <p:spPr>
          <a:xfrm>
            <a:off x="12236889" y="7042650"/>
            <a:ext cx="46110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000"/>
              <a:buNone/>
              <a:defRPr sz="5000">
                <a:solidFill>
                  <a:schemeClr val="dk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613" name="Google Shape;613;p25"/>
          <p:cNvSpPr txBox="1"/>
          <p:nvPr>
            <p:ph idx="6" type="subTitle"/>
          </p:nvPr>
        </p:nvSpPr>
        <p:spPr>
          <a:xfrm>
            <a:off x="12236900" y="7886350"/>
            <a:ext cx="4611000" cy="15312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solidFill>
                  <a:schemeClr val="dk2"/>
                </a:solidFill>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614" name="Shape 614"/>
        <p:cNvGrpSpPr/>
        <p:nvPr/>
      </p:nvGrpSpPr>
      <p:grpSpPr>
        <a:xfrm>
          <a:off x="0" y="0"/>
          <a:ext cx="0" cy="0"/>
          <a:chOff x="0" y="0"/>
          <a:chExt cx="0" cy="0"/>
        </a:xfrm>
      </p:grpSpPr>
      <p:sp>
        <p:nvSpPr>
          <p:cNvPr id="615" name="Google Shape;615;p26"/>
          <p:cNvSpPr/>
          <p:nvPr/>
        </p:nvSpPr>
        <p:spPr>
          <a:xfrm rot="10800000">
            <a:off x="0" y="0"/>
            <a:ext cx="18287942" cy="10287077"/>
          </a:xfrm>
          <a:custGeom>
            <a:rect b="b" l="l" r="r" t="t"/>
            <a:pathLst>
              <a:path extrusionOk="0" h="56120" w="98444">
                <a:moveTo>
                  <a:pt x="1" y="1"/>
                </a:moveTo>
                <a:lnTo>
                  <a:pt x="1" y="56119"/>
                </a:lnTo>
                <a:lnTo>
                  <a:pt x="89313" y="56119"/>
                </a:lnTo>
                <a:lnTo>
                  <a:pt x="98444" y="36922"/>
                </a:lnTo>
                <a:lnTo>
                  <a:pt x="89313" y="19889"/>
                </a:lnTo>
                <a:lnTo>
                  <a:pt x="98444" y="1"/>
                </a:lnTo>
                <a:close/>
              </a:path>
            </a:pathLst>
          </a:custGeom>
          <a:gradFill>
            <a:gsLst>
              <a:gs pos="0">
                <a:schemeClr val="dk1"/>
              </a:gs>
              <a:gs pos="100000">
                <a:schemeClr val="lt1"/>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 name="Google Shape;616;p26"/>
          <p:cNvSpPr txBox="1"/>
          <p:nvPr>
            <p:ph type="title"/>
          </p:nvPr>
        </p:nvSpPr>
        <p:spPr>
          <a:xfrm>
            <a:off x="1440000" y="92640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7000"/>
              <a:buNone/>
              <a:defRPr b="1">
                <a:solidFill>
                  <a:schemeClr val="dk2"/>
                </a:solidFill>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617" name="Google Shape;617;p26"/>
          <p:cNvSpPr txBox="1"/>
          <p:nvPr>
            <p:ph idx="2" type="title"/>
          </p:nvPr>
        </p:nvSpPr>
        <p:spPr>
          <a:xfrm>
            <a:off x="3151150" y="3541300"/>
            <a:ext cx="3956400" cy="10554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5000"/>
              <a:buNone/>
              <a:defRPr sz="5000">
                <a:solidFill>
                  <a:schemeClr val="dk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618" name="Google Shape;618;p26"/>
          <p:cNvSpPr txBox="1"/>
          <p:nvPr>
            <p:ph idx="1" type="subTitle"/>
          </p:nvPr>
        </p:nvSpPr>
        <p:spPr>
          <a:xfrm>
            <a:off x="3151150" y="4409550"/>
            <a:ext cx="3956400" cy="1330800"/>
          </a:xfrm>
          <a:prstGeom prst="rect">
            <a:avLst/>
          </a:prstGeom>
        </p:spPr>
        <p:txBody>
          <a:bodyPr anchorCtr="0" anchor="ctr" bIns="182850" lIns="182850" spcFirstLastPara="1" rIns="182850" wrap="square" tIns="182850">
            <a:noAutofit/>
          </a:bodyPr>
          <a:lstStyle>
            <a:lvl1pPr lvl="0" rtl="0" algn="r">
              <a:lnSpc>
                <a:spcPct val="100000"/>
              </a:lnSpc>
              <a:spcBef>
                <a:spcPts val="0"/>
              </a:spcBef>
              <a:spcAft>
                <a:spcPts val="0"/>
              </a:spcAft>
              <a:buSzPts val="2800"/>
              <a:buNone/>
              <a:defRPr sz="2800">
                <a:solidFill>
                  <a:schemeClr val="dk2"/>
                </a:solidFill>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619" name="Google Shape;619;p26"/>
          <p:cNvSpPr txBox="1"/>
          <p:nvPr>
            <p:ph idx="3" type="title"/>
          </p:nvPr>
        </p:nvSpPr>
        <p:spPr>
          <a:xfrm>
            <a:off x="11180466" y="3541300"/>
            <a:ext cx="3956400" cy="105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5000"/>
              <a:buNone/>
              <a:defRPr sz="5000">
                <a:solidFill>
                  <a:schemeClr val="dk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620" name="Google Shape;620;p26"/>
          <p:cNvSpPr txBox="1"/>
          <p:nvPr>
            <p:ph idx="4" type="subTitle"/>
          </p:nvPr>
        </p:nvSpPr>
        <p:spPr>
          <a:xfrm>
            <a:off x="11180457" y="4409550"/>
            <a:ext cx="3956400" cy="13308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sz="2800">
                <a:solidFill>
                  <a:schemeClr val="dk2"/>
                </a:solidFill>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621" name="Google Shape;621;p26"/>
          <p:cNvSpPr txBox="1"/>
          <p:nvPr>
            <p:ph idx="5" type="title"/>
          </p:nvPr>
        </p:nvSpPr>
        <p:spPr>
          <a:xfrm>
            <a:off x="3151150" y="6408100"/>
            <a:ext cx="3956400" cy="10554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5000"/>
              <a:buNone/>
              <a:defRPr sz="5000">
                <a:solidFill>
                  <a:schemeClr val="dk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622" name="Google Shape;622;p26"/>
          <p:cNvSpPr txBox="1"/>
          <p:nvPr>
            <p:ph idx="6" type="subTitle"/>
          </p:nvPr>
        </p:nvSpPr>
        <p:spPr>
          <a:xfrm>
            <a:off x="3151150" y="7276350"/>
            <a:ext cx="3956400" cy="1330800"/>
          </a:xfrm>
          <a:prstGeom prst="rect">
            <a:avLst/>
          </a:prstGeom>
        </p:spPr>
        <p:txBody>
          <a:bodyPr anchorCtr="0" anchor="ctr" bIns="182850" lIns="182850" spcFirstLastPara="1" rIns="182850" wrap="square" tIns="182850">
            <a:noAutofit/>
          </a:bodyPr>
          <a:lstStyle>
            <a:lvl1pPr lvl="0" rtl="0" algn="r">
              <a:lnSpc>
                <a:spcPct val="100000"/>
              </a:lnSpc>
              <a:spcBef>
                <a:spcPts val="0"/>
              </a:spcBef>
              <a:spcAft>
                <a:spcPts val="0"/>
              </a:spcAft>
              <a:buSzPts val="2800"/>
              <a:buNone/>
              <a:defRPr sz="2800">
                <a:solidFill>
                  <a:schemeClr val="dk2"/>
                </a:solidFill>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623" name="Google Shape;623;p26"/>
          <p:cNvSpPr txBox="1"/>
          <p:nvPr>
            <p:ph idx="7" type="title"/>
          </p:nvPr>
        </p:nvSpPr>
        <p:spPr>
          <a:xfrm>
            <a:off x="11180466" y="6408100"/>
            <a:ext cx="3956400" cy="105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5000"/>
              <a:buNone/>
              <a:defRPr sz="5000">
                <a:solidFill>
                  <a:schemeClr val="dk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624" name="Google Shape;624;p26"/>
          <p:cNvSpPr txBox="1"/>
          <p:nvPr>
            <p:ph idx="8" type="subTitle"/>
          </p:nvPr>
        </p:nvSpPr>
        <p:spPr>
          <a:xfrm>
            <a:off x="11180457" y="7276350"/>
            <a:ext cx="3956400" cy="13308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sz="2800">
                <a:solidFill>
                  <a:schemeClr val="dk2"/>
                </a:solidFill>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625" name="Google Shape;625;p26"/>
          <p:cNvSpPr txBox="1"/>
          <p:nvPr>
            <p:ph hasCustomPrompt="1" idx="9" type="title"/>
          </p:nvPr>
        </p:nvSpPr>
        <p:spPr>
          <a:xfrm>
            <a:off x="7389275" y="3541300"/>
            <a:ext cx="1701600" cy="105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5200"/>
              <a:buNone/>
              <a:defRPr sz="8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r>
              <a:t>xx%</a:t>
            </a:r>
          </a:p>
        </p:txBody>
      </p:sp>
      <p:sp>
        <p:nvSpPr>
          <p:cNvPr id="626" name="Google Shape;626;p26"/>
          <p:cNvSpPr txBox="1"/>
          <p:nvPr>
            <p:ph hasCustomPrompt="1" idx="13" type="title"/>
          </p:nvPr>
        </p:nvSpPr>
        <p:spPr>
          <a:xfrm>
            <a:off x="9197125" y="3541300"/>
            <a:ext cx="1701600" cy="10554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5200"/>
              <a:buNone/>
              <a:defRPr sz="80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a:r>
              <a:t>xx%</a:t>
            </a:r>
          </a:p>
        </p:txBody>
      </p:sp>
      <p:sp>
        <p:nvSpPr>
          <p:cNvPr id="627" name="Google Shape;627;p26"/>
          <p:cNvSpPr txBox="1"/>
          <p:nvPr>
            <p:ph hasCustomPrompt="1" idx="14" type="title"/>
          </p:nvPr>
        </p:nvSpPr>
        <p:spPr>
          <a:xfrm>
            <a:off x="7389250" y="6408100"/>
            <a:ext cx="1701600" cy="105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5200"/>
              <a:buNone/>
              <a:defRPr sz="8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r>
              <a:t>xx%</a:t>
            </a:r>
          </a:p>
        </p:txBody>
      </p:sp>
      <p:sp>
        <p:nvSpPr>
          <p:cNvPr id="628" name="Google Shape;628;p26"/>
          <p:cNvSpPr txBox="1"/>
          <p:nvPr>
            <p:ph hasCustomPrompt="1" idx="15" type="title"/>
          </p:nvPr>
        </p:nvSpPr>
        <p:spPr>
          <a:xfrm>
            <a:off x="9197100" y="6408100"/>
            <a:ext cx="1701600" cy="10554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5200"/>
              <a:buNone/>
              <a:defRPr sz="80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a:r>
              <a:t>xx%</a:t>
            </a:r>
          </a:p>
        </p:txBody>
      </p:sp>
      <p:sp>
        <p:nvSpPr>
          <p:cNvPr id="629" name="Google Shape;629;p26"/>
          <p:cNvSpPr/>
          <p:nvPr/>
        </p:nvSpPr>
        <p:spPr>
          <a:xfrm>
            <a:off x="16351523" y="7875546"/>
            <a:ext cx="1689566" cy="168956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 name="Google Shape;630;p26"/>
          <p:cNvSpPr/>
          <p:nvPr/>
        </p:nvSpPr>
        <p:spPr>
          <a:xfrm>
            <a:off x="1002500" y="8750992"/>
            <a:ext cx="844749" cy="844817"/>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1" name="Google Shape;631;p26"/>
          <p:cNvGrpSpPr/>
          <p:nvPr/>
        </p:nvGrpSpPr>
        <p:grpSpPr>
          <a:xfrm>
            <a:off x="16256139" y="993985"/>
            <a:ext cx="1211325" cy="3297920"/>
            <a:chOff x="758850" y="467950"/>
            <a:chExt cx="368475" cy="1003200"/>
          </a:xfrm>
        </p:grpSpPr>
        <p:sp>
          <p:nvSpPr>
            <p:cNvPr id="632" name="Google Shape;632;p26"/>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 name="Google Shape;633;p26"/>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 name="Google Shape;634;p26"/>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 name="Google Shape;635;p26"/>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 name="Google Shape;636;p26"/>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 name="Google Shape;637;p26"/>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 name="Google Shape;638;p26"/>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 name="Google Shape;639;p26"/>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 name="Google Shape;640;p26"/>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 name="Google Shape;641;p26"/>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 name="Google Shape;642;p26"/>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 name="Google Shape;643;p26"/>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 name="Google Shape;644;p26"/>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 name="Google Shape;645;p26"/>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 name="Google Shape;646;p26"/>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 name="Google Shape;647;p26"/>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 name="Google Shape;648;p26"/>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 name="Google Shape;649;p26"/>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650" name="Shape 650"/>
        <p:cNvGrpSpPr/>
        <p:nvPr/>
      </p:nvGrpSpPr>
      <p:grpSpPr>
        <a:xfrm>
          <a:off x="0" y="0"/>
          <a:ext cx="0" cy="0"/>
          <a:chOff x="0" y="0"/>
          <a:chExt cx="0" cy="0"/>
        </a:xfrm>
      </p:grpSpPr>
      <p:sp>
        <p:nvSpPr>
          <p:cNvPr id="651" name="Google Shape;651;p27"/>
          <p:cNvSpPr/>
          <p:nvPr/>
        </p:nvSpPr>
        <p:spPr>
          <a:xfrm>
            <a:off x="0" y="-50"/>
            <a:ext cx="12287288" cy="10287077"/>
          </a:xfrm>
          <a:custGeom>
            <a:rect b="b" l="l" r="r" t="t"/>
            <a:pathLst>
              <a:path extrusionOk="0" h="56120" w="98444">
                <a:moveTo>
                  <a:pt x="1" y="1"/>
                </a:moveTo>
                <a:lnTo>
                  <a:pt x="1" y="56119"/>
                </a:lnTo>
                <a:lnTo>
                  <a:pt x="89313" y="56119"/>
                </a:lnTo>
                <a:lnTo>
                  <a:pt x="98444" y="36922"/>
                </a:lnTo>
                <a:lnTo>
                  <a:pt x="89313" y="19889"/>
                </a:lnTo>
                <a:lnTo>
                  <a:pt x="98444" y="1"/>
                </a:lnTo>
                <a:close/>
              </a:path>
            </a:pathLst>
          </a:custGeom>
          <a:gradFill>
            <a:gsLst>
              <a:gs pos="0">
                <a:schemeClr val="dk1"/>
              </a:gs>
              <a:gs pos="100000">
                <a:schemeClr val="lt1"/>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 name="Google Shape;652;p27"/>
          <p:cNvSpPr txBox="1"/>
          <p:nvPr>
            <p:ph type="title"/>
          </p:nvPr>
        </p:nvSpPr>
        <p:spPr>
          <a:xfrm>
            <a:off x="1440000" y="926400"/>
            <a:ext cx="15408000" cy="1145400"/>
          </a:xfrm>
          <a:prstGeom prst="rect">
            <a:avLst/>
          </a:prstGeom>
        </p:spPr>
        <p:txBody>
          <a:bodyPr anchorCtr="0" anchor="t" bIns="182850" lIns="182850" spcFirstLastPara="1" rIns="182850" wrap="square" tIns="182850">
            <a:noAutofit/>
          </a:bodyPr>
          <a:lstStyle>
            <a:lvl1pPr lvl="0" rtl="0">
              <a:spcBef>
                <a:spcPts val="0"/>
              </a:spcBef>
              <a:spcAft>
                <a:spcPts val="0"/>
              </a:spcAft>
              <a:buSzPts val="7000"/>
              <a:buNone/>
              <a:defRPr b="1">
                <a:solidFill>
                  <a:schemeClr val="dk2"/>
                </a:solidFill>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653" name="Google Shape;653;p27"/>
          <p:cNvSpPr/>
          <p:nvPr/>
        </p:nvSpPr>
        <p:spPr>
          <a:xfrm>
            <a:off x="8385752" y="9349202"/>
            <a:ext cx="703808" cy="703808"/>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 name="Google Shape;654;p27"/>
          <p:cNvSpPr/>
          <p:nvPr/>
        </p:nvSpPr>
        <p:spPr>
          <a:xfrm>
            <a:off x="-385027" y="8363421"/>
            <a:ext cx="1689566" cy="168956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 name="Google Shape;655;p27"/>
          <p:cNvSpPr txBox="1"/>
          <p:nvPr>
            <p:ph idx="2" type="title"/>
          </p:nvPr>
        </p:nvSpPr>
        <p:spPr>
          <a:xfrm>
            <a:off x="3347250" y="3506888"/>
            <a:ext cx="3238200" cy="1023000"/>
          </a:xfrm>
          <a:prstGeom prst="rect">
            <a:avLst/>
          </a:prstGeom>
        </p:spPr>
        <p:txBody>
          <a:bodyPr anchorCtr="0" anchor="ctr" bIns="182850" lIns="182850" spcFirstLastPara="1" rIns="182850" wrap="square" tIns="182850">
            <a:noAutofit/>
          </a:bodyPr>
          <a:lstStyle>
            <a:lvl1pPr lvl="0" rtl="0">
              <a:spcBef>
                <a:spcPts val="0"/>
              </a:spcBef>
              <a:spcAft>
                <a:spcPts val="0"/>
              </a:spcAft>
              <a:buSzPts val="5000"/>
              <a:buNone/>
              <a:defRPr sz="5000">
                <a:solidFill>
                  <a:schemeClr val="dk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656" name="Google Shape;656;p27"/>
          <p:cNvSpPr txBox="1"/>
          <p:nvPr>
            <p:ph idx="1" type="subTitle"/>
          </p:nvPr>
        </p:nvSpPr>
        <p:spPr>
          <a:xfrm>
            <a:off x="3347250" y="4225076"/>
            <a:ext cx="5101800" cy="13404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sz="2800">
                <a:solidFill>
                  <a:schemeClr val="dk2"/>
                </a:solidFill>
              </a:defRPr>
            </a:lvl1pPr>
            <a:lvl2pPr lvl="1" rtl="0">
              <a:lnSpc>
                <a:spcPct val="100000"/>
              </a:lnSpc>
              <a:spcBef>
                <a:spcPts val="0"/>
              </a:spcBef>
              <a:spcAft>
                <a:spcPts val="0"/>
              </a:spcAft>
              <a:buSzPts val="2800"/>
              <a:buNone/>
              <a:defRPr/>
            </a:lvl2pPr>
            <a:lvl3pPr lvl="2" rtl="0">
              <a:lnSpc>
                <a:spcPct val="100000"/>
              </a:lnSpc>
              <a:spcBef>
                <a:spcPts val="3200"/>
              </a:spcBef>
              <a:spcAft>
                <a:spcPts val="0"/>
              </a:spcAft>
              <a:buSzPts val="2800"/>
              <a:buNone/>
              <a:defRPr/>
            </a:lvl3pPr>
            <a:lvl4pPr lvl="3" rtl="0">
              <a:lnSpc>
                <a:spcPct val="100000"/>
              </a:lnSpc>
              <a:spcBef>
                <a:spcPts val="3200"/>
              </a:spcBef>
              <a:spcAft>
                <a:spcPts val="0"/>
              </a:spcAft>
              <a:buSzPts val="2800"/>
              <a:buNone/>
              <a:defRPr/>
            </a:lvl4pPr>
            <a:lvl5pPr lvl="4" rtl="0">
              <a:lnSpc>
                <a:spcPct val="100000"/>
              </a:lnSpc>
              <a:spcBef>
                <a:spcPts val="3200"/>
              </a:spcBef>
              <a:spcAft>
                <a:spcPts val="0"/>
              </a:spcAft>
              <a:buSzPts val="2800"/>
              <a:buNone/>
              <a:defRPr/>
            </a:lvl5pPr>
            <a:lvl6pPr lvl="5" rtl="0">
              <a:lnSpc>
                <a:spcPct val="100000"/>
              </a:lnSpc>
              <a:spcBef>
                <a:spcPts val="3200"/>
              </a:spcBef>
              <a:spcAft>
                <a:spcPts val="0"/>
              </a:spcAft>
              <a:buSzPts val="2800"/>
              <a:buNone/>
              <a:defRPr/>
            </a:lvl6pPr>
            <a:lvl7pPr lvl="6" rtl="0">
              <a:lnSpc>
                <a:spcPct val="100000"/>
              </a:lnSpc>
              <a:spcBef>
                <a:spcPts val="3200"/>
              </a:spcBef>
              <a:spcAft>
                <a:spcPts val="0"/>
              </a:spcAft>
              <a:buSzPts val="2800"/>
              <a:buNone/>
              <a:defRPr/>
            </a:lvl7pPr>
            <a:lvl8pPr lvl="7" rtl="0">
              <a:lnSpc>
                <a:spcPct val="100000"/>
              </a:lnSpc>
              <a:spcBef>
                <a:spcPts val="3200"/>
              </a:spcBef>
              <a:spcAft>
                <a:spcPts val="0"/>
              </a:spcAft>
              <a:buSzPts val="2800"/>
              <a:buNone/>
              <a:defRPr/>
            </a:lvl8pPr>
            <a:lvl9pPr lvl="8" rtl="0">
              <a:lnSpc>
                <a:spcPct val="100000"/>
              </a:lnSpc>
              <a:spcBef>
                <a:spcPts val="3200"/>
              </a:spcBef>
              <a:spcAft>
                <a:spcPts val="3200"/>
              </a:spcAft>
              <a:buSzPts val="2800"/>
              <a:buNone/>
              <a:defRPr/>
            </a:lvl9pPr>
          </a:lstStyle>
          <a:p/>
        </p:txBody>
      </p:sp>
      <p:sp>
        <p:nvSpPr>
          <p:cNvPr id="657" name="Google Shape;657;p27"/>
          <p:cNvSpPr txBox="1"/>
          <p:nvPr>
            <p:ph idx="3" type="title"/>
          </p:nvPr>
        </p:nvSpPr>
        <p:spPr>
          <a:xfrm>
            <a:off x="3347250" y="6478069"/>
            <a:ext cx="3238200" cy="1023000"/>
          </a:xfrm>
          <a:prstGeom prst="rect">
            <a:avLst/>
          </a:prstGeom>
        </p:spPr>
        <p:txBody>
          <a:bodyPr anchorCtr="0" anchor="ctr" bIns="182850" lIns="182850" spcFirstLastPara="1" rIns="182850" wrap="square" tIns="182850">
            <a:noAutofit/>
          </a:bodyPr>
          <a:lstStyle>
            <a:lvl1pPr lvl="0" rtl="0">
              <a:spcBef>
                <a:spcPts val="0"/>
              </a:spcBef>
              <a:spcAft>
                <a:spcPts val="0"/>
              </a:spcAft>
              <a:buSzPts val="5000"/>
              <a:buNone/>
              <a:defRPr sz="5000">
                <a:solidFill>
                  <a:schemeClr val="dk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658" name="Google Shape;658;p27"/>
          <p:cNvSpPr txBox="1"/>
          <p:nvPr>
            <p:ph idx="4" type="subTitle"/>
          </p:nvPr>
        </p:nvSpPr>
        <p:spPr>
          <a:xfrm>
            <a:off x="3347250" y="7323503"/>
            <a:ext cx="5101800" cy="13404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sz="2800">
                <a:solidFill>
                  <a:schemeClr val="dk2"/>
                </a:solidFill>
              </a:defRPr>
            </a:lvl1pPr>
            <a:lvl2pPr lvl="1" rtl="0">
              <a:lnSpc>
                <a:spcPct val="100000"/>
              </a:lnSpc>
              <a:spcBef>
                <a:spcPts val="0"/>
              </a:spcBef>
              <a:spcAft>
                <a:spcPts val="0"/>
              </a:spcAft>
              <a:buSzPts val="2800"/>
              <a:buNone/>
              <a:defRPr/>
            </a:lvl2pPr>
            <a:lvl3pPr lvl="2" rtl="0">
              <a:lnSpc>
                <a:spcPct val="100000"/>
              </a:lnSpc>
              <a:spcBef>
                <a:spcPts val="3200"/>
              </a:spcBef>
              <a:spcAft>
                <a:spcPts val="0"/>
              </a:spcAft>
              <a:buSzPts val="2800"/>
              <a:buNone/>
              <a:defRPr/>
            </a:lvl3pPr>
            <a:lvl4pPr lvl="3" rtl="0">
              <a:lnSpc>
                <a:spcPct val="100000"/>
              </a:lnSpc>
              <a:spcBef>
                <a:spcPts val="3200"/>
              </a:spcBef>
              <a:spcAft>
                <a:spcPts val="0"/>
              </a:spcAft>
              <a:buSzPts val="2800"/>
              <a:buNone/>
              <a:defRPr/>
            </a:lvl4pPr>
            <a:lvl5pPr lvl="4" rtl="0">
              <a:lnSpc>
                <a:spcPct val="100000"/>
              </a:lnSpc>
              <a:spcBef>
                <a:spcPts val="3200"/>
              </a:spcBef>
              <a:spcAft>
                <a:spcPts val="0"/>
              </a:spcAft>
              <a:buSzPts val="2800"/>
              <a:buNone/>
              <a:defRPr/>
            </a:lvl5pPr>
            <a:lvl6pPr lvl="5" rtl="0">
              <a:lnSpc>
                <a:spcPct val="100000"/>
              </a:lnSpc>
              <a:spcBef>
                <a:spcPts val="3200"/>
              </a:spcBef>
              <a:spcAft>
                <a:spcPts val="0"/>
              </a:spcAft>
              <a:buSzPts val="2800"/>
              <a:buNone/>
              <a:defRPr/>
            </a:lvl6pPr>
            <a:lvl7pPr lvl="6" rtl="0">
              <a:lnSpc>
                <a:spcPct val="100000"/>
              </a:lnSpc>
              <a:spcBef>
                <a:spcPts val="3200"/>
              </a:spcBef>
              <a:spcAft>
                <a:spcPts val="0"/>
              </a:spcAft>
              <a:buSzPts val="2800"/>
              <a:buNone/>
              <a:defRPr/>
            </a:lvl7pPr>
            <a:lvl8pPr lvl="7" rtl="0">
              <a:lnSpc>
                <a:spcPct val="100000"/>
              </a:lnSpc>
              <a:spcBef>
                <a:spcPts val="3200"/>
              </a:spcBef>
              <a:spcAft>
                <a:spcPts val="0"/>
              </a:spcAft>
              <a:buSzPts val="2800"/>
              <a:buNone/>
              <a:defRPr/>
            </a:lvl8pPr>
            <a:lvl9pPr lvl="8" rtl="0">
              <a:lnSpc>
                <a:spcPct val="100000"/>
              </a:lnSpc>
              <a:spcBef>
                <a:spcPts val="3200"/>
              </a:spcBef>
              <a:spcAft>
                <a:spcPts val="3200"/>
              </a:spcAft>
              <a:buSzPts val="2800"/>
              <a:buNone/>
              <a:defRPr/>
            </a:lvl9pPr>
          </a:lstStyle>
          <a:p/>
        </p:txBody>
      </p:sp>
      <p:sp>
        <p:nvSpPr>
          <p:cNvPr id="659" name="Google Shape;659;p27"/>
          <p:cNvSpPr/>
          <p:nvPr/>
        </p:nvSpPr>
        <p:spPr>
          <a:xfrm>
            <a:off x="6172060" y="145794"/>
            <a:ext cx="933000" cy="933000"/>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660" name="Shape 660"/>
        <p:cNvGrpSpPr/>
        <p:nvPr/>
      </p:nvGrpSpPr>
      <p:grpSpPr>
        <a:xfrm>
          <a:off x="0" y="0"/>
          <a:ext cx="0" cy="0"/>
          <a:chOff x="0" y="0"/>
          <a:chExt cx="0" cy="0"/>
        </a:xfrm>
      </p:grpSpPr>
      <p:sp>
        <p:nvSpPr>
          <p:cNvPr id="661" name="Google Shape;661;p28"/>
          <p:cNvSpPr/>
          <p:nvPr/>
        </p:nvSpPr>
        <p:spPr>
          <a:xfrm rot="10800000">
            <a:off x="0" y="0"/>
            <a:ext cx="18287856" cy="10286979"/>
          </a:xfrm>
          <a:custGeom>
            <a:rect b="b" l="l" r="r" t="t"/>
            <a:pathLst>
              <a:path extrusionOk="0" h="56121" w="101851">
                <a:moveTo>
                  <a:pt x="0" y="0"/>
                </a:moveTo>
                <a:lnTo>
                  <a:pt x="0" y="56120"/>
                </a:lnTo>
                <a:lnTo>
                  <a:pt x="99425" y="56120"/>
                </a:lnTo>
                <a:lnTo>
                  <a:pt x="96310" y="43997"/>
                </a:lnTo>
                <a:lnTo>
                  <a:pt x="101850" y="20088"/>
                </a:lnTo>
                <a:lnTo>
                  <a:pt x="89036" y="0"/>
                </a:lnTo>
                <a:close/>
              </a:path>
            </a:pathLst>
          </a:custGeom>
          <a:gradFill>
            <a:gsLst>
              <a:gs pos="0">
                <a:schemeClr val="dk1"/>
              </a:gs>
              <a:gs pos="100000">
                <a:schemeClr val="lt1"/>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 name="Google Shape;662;p28"/>
          <p:cNvSpPr txBox="1"/>
          <p:nvPr>
            <p:ph type="title"/>
          </p:nvPr>
        </p:nvSpPr>
        <p:spPr>
          <a:xfrm>
            <a:off x="1440000" y="92640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7000"/>
              <a:buNone/>
              <a:defRPr b="1">
                <a:solidFill>
                  <a:schemeClr val="dk2"/>
                </a:solidFill>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663" name="Google Shape;663;p28"/>
          <p:cNvSpPr txBox="1"/>
          <p:nvPr>
            <p:ph idx="2" type="title"/>
          </p:nvPr>
        </p:nvSpPr>
        <p:spPr>
          <a:xfrm>
            <a:off x="4869275" y="2894566"/>
            <a:ext cx="35286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000"/>
              <a:buNone/>
              <a:defRPr sz="5000">
                <a:solidFill>
                  <a:schemeClr val="dk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664" name="Google Shape;664;p28"/>
          <p:cNvSpPr txBox="1"/>
          <p:nvPr>
            <p:ph idx="1" type="subTitle"/>
          </p:nvPr>
        </p:nvSpPr>
        <p:spPr>
          <a:xfrm>
            <a:off x="8397875" y="2894566"/>
            <a:ext cx="6906600" cy="10554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sz="2800">
                <a:solidFill>
                  <a:schemeClr val="dk2"/>
                </a:solidFill>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665" name="Google Shape;665;p28"/>
          <p:cNvSpPr txBox="1"/>
          <p:nvPr>
            <p:ph idx="3" type="title"/>
          </p:nvPr>
        </p:nvSpPr>
        <p:spPr>
          <a:xfrm>
            <a:off x="4869275" y="5070336"/>
            <a:ext cx="35286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000"/>
              <a:buNone/>
              <a:defRPr sz="5000">
                <a:solidFill>
                  <a:schemeClr val="dk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666" name="Google Shape;666;p28"/>
          <p:cNvSpPr txBox="1"/>
          <p:nvPr>
            <p:ph idx="4" type="subTitle"/>
          </p:nvPr>
        </p:nvSpPr>
        <p:spPr>
          <a:xfrm>
            <a:off x="8397875" y="5070336"/>
            <a:ext cx="6906600" cy="10554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sz="2800">
                <a:solidFill>
                  <a:schemeClr val="dk2"/>
                </a:solidFill>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667" name="Google Shape;667;p28"/>
          <p:cNvSpPr txBox="1"/>
          <p:nvPr>
            <p:ph idx="5" type="title"/>
          </p:nvPr>
        </p:nvSpPr>
        <p:spPr>
          <a:xfrm>
            <a:off x="4869275" y="6158221"/>
            <a:ext cx="35286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000"/>
              <a:buNone/>
              <a:defRPr sz="5000">
                <a:solidFill>
                  <a:schemeClr val="dk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668" name="Google Shape;668;p28"/>
          <p:cNvSpPr txBox="1"/>
          <p:nvPr>
            <p:ph idx="6" type="subTitle"/>
          </p:nvPr>
        </p:nvSpPr>
        <p:spPr>
          <a:xfrm>
            <a:off x="8397875" y="6158221"/>
            <a:ext cx="6906600" cy="10554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sz="2800">
                <a:solidFill>
                  <a:schemeClr val="dk2"/>
                </a:solidFill>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669" name="Google Shape;669;p28"/>
          <p:cNvSpPr txBox="1"/>
          <p:nvPr>
            <p:ph idx="7" type="title"/>
          </p:nvPr>
        </p:nvSpPr>
        <p:spPr>
          <a:xfrm>
            <a:off x="4869275" y="7246106"/>
            <a:ext cx="35286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000"/>
              <a:buNone/>
              <a:defRPr sz="5000">
                <a:solidFill>
                  <a:schemeClr val="dk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670" name="Google Shape;670;p28"/>
          <p:cNvSpPr txBox="1"/>
          <p:nvPr>
            <p:ph idx="8" type="subTitle"/>
          </p:nvPr>
        </p:nvSpPr>
        <p:spPr>
          <a:xfrm>
            <a:off x="8397875" y="7246106"/>
            <a:ext cx="6906600" cy="10554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sz="2800">
                <a:solidFill>
                  <a:schemeClr val="dk2"/>
                </a:solidFill>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671" name="Google Shape;671;p28"/>
          <p:cNvSpPr txBox="1"/>
          <p:nvPr>
            <p:ph idx="9" type="title"/>
          </p:nvPr>
        </p:nvSpPr>
        <p:spPr>
          <a:xfrm>
            <a:off x="4869275" y="3982451"/>
            <a:ext cx="35286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000"/>
              <a:buNone/>
              <a:defRPr sz="5000">
                <a:solidFill>
                  <a:schemeClr val="dk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672" name="Google Shape;672;p28"/>
          <p:cNvSpPr txBox="1"/>
          <p:nvPr>
            <p:ph idx="13" type="subTitle"/>
          </p:nvPr>
        </p:nvSpPr>
        <p:spPr>
          <a:xfrm>
            <a:off x="8397875" y="3982451"/>
            <a:ext cx="6906600" cy="10554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sz="2800">
                <a:solidFill>
                  <a:schemeClr val="dk2"/>
                </a:solidFill>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673" name="Google Shape;673;p28"/>
          <p:cNvSpPr txBox="1"/>
          <p:nvPr>
            <p:ph idx="14" type="title"/>
          </p:nvPr>
        </p:nvSpPr>
        <p:spPr>
          <a:xfrm>
            <a:off x="4869275" y="8333991"/>
            <a:ext cx="35286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000"/>
              <a:buNone/>
              <a:defRPr sz="5000">
                <a:solidFill>
                  <a:schemeClr val="dk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674" name="Google Shape;674;p28"/>
          <p:cNvSpPr txBox="1"/>
          <p:nvPr>
            <p:ph idx="15" type="subTitle"/>
          </p:nvPr>
        </p:nvSpPr>
        <p:spPr>
          <a:xfrm>
            <a:off x="8397875" y="8333991"/>
            <a:ext cx="6906600" cy="10554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sz="2800">
                <a:solidFill>
                  <a:schemeClr val="dk2"/>
                </a:solidFill>
              </a:defRPr>
            </a:lvl1pPr>
            <a:lvl2pPr lvl="1" rtl="0" algn="ctr">
              <a:lnSpc>
                <a:spcPct val="100000"/>
              </a:lnSpc>
              <a:spcBef>
                <a:spcPts val="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
        <p:nvSpPr>
          <p:cNvPr id="675" name="Google Shape;675;p28"/>
          <p:cNvSpPr/>
          <p:nvPr/>
        </p:nvSpPr>
        <p:spPr>
          <a:xfrm>
            <a:off x="15965959" y="8680520"/>
            <a:ext cx="1055368" cy="1055368"/>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 name="Google Shape;676;p28"/>
          <p:cNvSpPr/>
          <p:nvPr/>
        </p:nvSpPr>
        <p:spPr>
          <a:xfrm>
            <a:off x="1416910" y="612294"/>
            <a:ext cx="933000" cy="933000"/>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 name="Google Shape;677;p28"/>
          <p:cNvSpPr/>
          <p:nvPr/>
        </p:nvSpPr>
        <p:spPr>
          <a:xfrm>
            <a:off x="626368" y="5746154"/>
            <a:ext cx="1599664" cy="1599664"/>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 name="Google Shape;678;p28"/>
          <p:cNvSpPr/>
          <p:nvPr/>
        </p:nvSpPr>
        <p:spPr>
          <a:xfrm>
            <a:off x="16061921" y="2223230"/>
            <a:ext cx="1599733" cy="1599733"/>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 name="Google Shape;679;p28"/>
          <p:cNvSpPr txBox="1"/>
          <p:nvPr>
            <p:ph hasCustomPrompt="1" idx="16" type="title"/>
          </p:nvPr>
        </p:nvSpPr>
        <p:spPr>
          <a:xfrm>
            <a:off x="2989445" y="2894566"/>
            <a:ext cx="18828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200"/>
              <a:buN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a:r>
              <a:t>xx%</a:t>
            </a:r>
          </a:p>
        </p:txBody>
      </p:sp>
      <p:sp>
        <p:nvSpPr>
          <p:cNvPr id="680" name="Google Shape;680;p28"/>
          <p:cNvSpPr txBox="1"/>
          <p:nvPr>
            <p:ph hasCustomPrompt="1" idx="17" type="title"/>
          </p:nvPr>
        </p:nvSpPr>
        <p:spPr>
          <a:xfrm>
            <a:off x="2989425" y="5073856"/>
            <a:ext cx="18828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200"/>
              <a:buN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a:r>
              <a:t>xx%</a:t>
            </a:r>
          </a:p>
        </p:txBody>
      </p:sp>
      <p:sp>
        <p:nvSpPr>
          <p:cNvPr id="681" name="Google Shape;681;p28"/>
          <p:cNvSpPr txBox="1"/>
          <p:nvPr>
            <p:ph hasCustomPrompt="1" idx="18" type="title"/>
          </p:nvPr>
        </p:nvSpPr>
        <p:spPr>
          <a:xfrm>
            <a:off x="2989425" y="3984211"/>
            <a:ext cx="18828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200"/>
              <a:buN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a:r>
              <a:t>xx%</a:t>
            </a:r>
          </a:p>
        </p:txBody>
      </p:sp>
      <p:sp>
        <p:nvSpPr>
          <p:cNvPr id="682" name="Google Shape;682;p28"/>
          <p:cNvSpPr txBox="1"/>
          <p:nvPr>
            <p:ph hasCustomPrompt="1" idx="19" type="title"/>
          </p:nvPr>
        </p:nvSpPr>
        <p:spPr>
          <a:xfrm>
            <a:off x="2983525" y="6163501"/>
            <a:ext cx="18828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200"/>
              <a:buN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a:r>
              <a:t>xx%</a:t>
            </a:r>
          </a:p>
        </p:txBody>
      </p:sp>
      <p:sp>
        <p:nvSpPr>
          <p:cNvPr id="683" name="Google Shape;683;p28"/>
          <p:cNvSpPr txBox="1"/>
          <p:nvPr>
            <p:ph hasCustomPrompt="1" idx="20" type="title"/>
          </p:nvPr>
        </p:nvSpPr>
        <p:spPr>
          <a:xfrm>
            <a:off x="2989425" y="7253146"/>
            <a:ext cx="18828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200"/>
              <a:buN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a:r>
              <a:t>xx%</a:t>
            </a:r>
          </a:p>
        </p:txBody>
      </p:sp>
      <p:sp>
        <p:nvSpPr>
          <p:cNvPr id="684" name="Google Shape;684;p28"/>
          <p:cNvSpPr txBox="1"/>
          <p:nvPr>
            <p:ph hasCustomPrompt="1" idx="21" type="title"/>
          </p:nvPr>
        </p:nvSpPr>
        <p:spPr>
          <a:xfrm>
            <a:off x="2983525" y="8342791"/>
            <a:ext cx="18828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200"/>
              <a:buN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685" name="Shape 685"/>
        <p:cNvGrpSpPr/>
        <p:nvPr/>
      </p:nvGrpSpPr>
      <p:grpSpPr>
        <a:xfrm>
          <a:off x="0" y="0"/>
          <a:ext cx="0" cy="0"/>
          <a:chOff x="0" y="0"/>
          <a:chExt cx="0" cy="0"/>
        </a:xfrm>
      </p:grpSpPr>
      <p:sp>
        <p:nvSpPr>
          <p:cNvPr id="686" name="Google Shape;686;p29"/>
          <p:cNvSpPr/>
          <p:nvPr/>
        </p:nvSpPr>
        <p:spPr>
          <a:xfrm flipH="1">
            <a:off x="0" y="0"/>
            <a:ext cx="18287856" cy="10286979"/>
          </a:xfrm>
          <a:custGeom>
            <a:rect b="b" l="l" r="r" t="t"/>
            <a:pathLst>
              <a:path extrusionOk="0" h="56121" w="101851">
                <a:moveTo>
                  <a:pt x="0" y="0"/>
                </a:moveTo>
                <a:lnTo>
                  <a:pt x="0" y="56120"/>
                </a:lnTo>
                <a:lnTo>
                  <a:pt x="99425" y="56120"/>
                </a:lnTo>
                <a:lnTo>
                  <a:pt x="96310" y="43997"/>
                </a:lnTo>
                <a:lnTo>
                  <a:pt x="101850" y="20088"/>
                </a:lnTo>
                <a:lnTo>
                  <a:pt x="89036" y="0"/>
                </a:lnTo>
                <a:close/>
              </a:path>
            </a:pathLst>
          </a:custGeom>
          <a:gradFill>
            <a:gsLst>
              <a:gs pos="0">
                <a:schemeClr val="dk1"/>
              </a:gs>
              <a:gs pos="100000">
                <a:schemeClr val="lt1"/>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 name="Google Shape;687;p29"/>
          <p:cNvSpPr txBox="1"/>
          <p:nvPr>
            <p:ph hasCustomPrompt="1" type="title"/>
          </p:nvPr>
        </p:nvSpPr>
        <p:spPr>
          <a:xfrm>
            <a:off x="1426200" y="2634075"/>
            <a:ext cx="7545600" cy="15378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9600"/>
              <a:buNone/>
              <a:defRPr sz="9200">
                <a:solidFill>
                  <a:schemeClr val="dk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88" name="Google Shape;688;p29"/>
          <p:cNvSpPr txBox="1"/>
          <p:nvPr>
            <p:ph idx="1" type="subTitle"/>
          </p:nvPr>
        </p:nvSpPr>
        <p:spPr>
          <a:xfrm>
            <a:off x="1426200" y="3834872"/>
            <a:ext cx="7545600" cy="1197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Clr>
                <a:schemeClr val="dk1"/>
              </a:buClr>
              <a:buSzPts val="2800"/>
              <a:buNone/>
              <a:defRPr>
                <a:solidFill>
                  <a:schemeClr val="dk2"/>
                </a:solidFill>
              </a:defRPr>
            </a:lvl1pPr>
            <a:lvl2pPr lvl="1" rtl="0" algn="ctr">
              <a:lnSpc>
                <a:spcPct val="100000"/>
              </a:lnSpc>
              <a:spcBef>
                <a:spcPts val="0"/>
              </a:spcBef>
              <a:spcAft>
                <a:spcPts val="0"/>
              </a:spcAft>
              <a:buClr>
                <a:schemeClr val="dk1"/>
              </a:buClr>
              <a:buSzPts val="2800"/>
              <a:buNone/>
              <a:defRPr>
                <a:solidFill>
                  <a:schemeClr val="dk1"/>
                </a:solidFill>
              </a:defRPr>
            </a:lvl2pPr>
            <a:lvl3pPr lvl="2" rtl="0" algn="ctr">
              <a:lnSpc>
                <a:spcPct val="100000"/>
              </a:lnSpc>
              <a:spcBef>
                <a:spcPts val="0"/>
              </a:spcBef>
              <a:spcAft>
                <a:spcPts val="0"/>
              </a:spcAft>
              <a:buClr>
                <a:schemeClr val="dk1"/>
              </a:buClr>
              <a:buSzPts val="2800"/>
              <a:buNone/>
              <a:defRPr>
                <a:solidFill>
                  <a:schemeClr val="dk1"/>
                </a:solidFill>
              </a:defRPr>
            </a:lvl3pPr>
            <a:lvl4pPr lvl="3" rtl="0" algn="ctr">
              <a:lnSpc>
                <a:spcPct val="100000"/>
              </a:lnSpc>
              <a:spcBef>
                <a:spcPts val="0"/>
              </a:spcBef>
              <a:spcAft>
                <a:spcPts val="0"/>
              </a:spcAft>
              <a:buClr>
                <a:schemeClr val="dk1"/>
              </a:buClr>
              <a:buSzPts val="2800"/>
              <a:buNone/>
              <a:defRPr>
                <a:solidFill>
                  <a:schemeClr val="dk1"/>
                </a:solidFill>
              </a:defRPr>
            </a:lvl4pPr>
            <a:lvl5pPr lvl="4" rtl="0" algn="ctr">
              <a:lnSpc>
                <a:spcPct val="100000"/>
              </a:lnSpc>
              <a:spcBef>
                <a:spcPts val="0"/>
              </a:spcBef>
              <a:spcAft>
                <a:spcPts val="0"/>
              </a:spcAft>
              <a:buClr>
                <a:schemeClr val="dk1"/>
              </a:buClr>
              <a:buSzPts val="2800"/>
              <a:buNone/>
              <a:defRPr>
                <a:solidFill>
                  <a:schemeClr val="dk1"/>
                </a:solidFill>
              </a:defRPr>
            </a:lvl5pPr>
            <a:lvl6pPr lvl="5" rtl="0" algn="ctr">
              <a:lnSpc>
                <a:spcPct val="100000"/>
              </a:lnSpc>
              <a:spcBef>
                <a:spcPts val="0"/>
              </a:spcBef>
              <a:spcAft>
                <a:spcPts val="0"/>
              </a:spcAft>
              <a:buClr>
                <a:schemeClr val="dk1"/>
              </a:buClr>
              <a:buSzPts val="2800"/>
              <a:buNone/>
              <a:defRPr>
                <a:solidFill>
                  <a:schemeClr val="dk1"/>
                </a:solidFill>
              </a:defRPr>
            </a:lvl6pPr>
            <a:lvl7pPr lvl="6" rtl="0" algn="ctr">
              <a:lnSpc>
                <a:spcPct val="100000"/>
              </a:lnSpc>
              <a:spcBef>
                <a:spcPts val="0"/>
              </a:spcBef>
              <a:spcAft>
                <a:spcPts val="0"/>
              </a:spcAft>
              <a:buClr>
                <a:schemeClr val="dk1"/>
              </a:buClr>
              <a:buSzPts val="2800"/>
              <a:buNone/>
              <a:defRPr>
                <a:solidFill>
                  <a:schemeClr val="dk1"/>
                </a:solidFill>
              </a:defRPr>
            </a:lvl7pPr>
            <a:lvl8pPr lvl="7" rtl="0" algn="ctr">
              <a:lnSpc>
                <a:spcPct val="100000"/>
              </a:lnSpc>
              <a:spcBef>
                <a:spcPts val="0"/>
              </a:spcBef>
              <a:spcAft>
                <a:spcPts val="0"/>
              </a:spcAft>
              <a:buClr>
                <a:schemeClr val="dk1"/>
              </a:buClr>
              <a:buSzPts val="2800"/>
              <a:buNone/>
              <a:defRPr>
                <a:solidFill>
                  <a:schemeClr val="dk1"/>
                </a:solidFill>
              </a:defRPr>
            </a:lvl8pPr>
            <a:lvl9pPr lvl="8" rtl="0" algn="ctr">
              <a:lnSpc>
                <a:spcPct val="100000"/>
              </a:lnSpc>
              <a:spcBef>
                <a:spcPts val="0"/>
              </a:spcBef>
              <a:spcAft>
                <a:spcPts val="0"/>
              </a:spcAft>
              <a:buClr>
                <a:schemeClr val="dk1"/>
              </a:buClr>
              <a:buSzPts val="2800"/>
              <a:buNone/>
              <a:defRPr>
                <a:solidFill>
                  <a:schemeClr val="dk1"/>
                </a:solidFill>
              </a:defRPr>
            </a:lvl9pPr>
          </a:lstStyle>
          <a:p/>
        </p:txBody>
      </p:sp>
      <p:sp>
        <p:nvSpPr>
          <p:cNvPr id="689" name="Google Shape;689;p29"/>
          <p:cNvSpPr txBox="1"/>
          <p:nvPr>
            <p:ph hasCustomPrompt="1" idx="2" type="title"/>
          </p:nvPr>
        </p:nvSpPr>
        <p:spPr>
          <a:xfrm>
            <a:off x="1426200" y="6116637"/>
            <a:ext cx="7545600" cy="15378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9600"/>
              <a:buNone/>
              <a:defRPr sz="9200">
                <a:solidFill>
                  <a:schemeClr val="dk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90" name="Google Shape;690;p29"/>
          <p:cNvSpPr txBox="1"/>
          <p:nvPr>
            <p:ph idx="3" type="subTitle"/>
          </p:nvPr>
        </p:nvSpPr>
        <p:spPr>
          <a:xfrm>
            <a:off x="1426200" y="7317300"/>
            <a:ext cx="7545600" cy="1197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Clr>
                <a:schemeClr val="dk1"/>
              </a:buClr>
              <a:buSzPts val="2800"/>
              <a:buNone/>
              <a:defRPr>
                <a:solidFill>
                  <a:schemeClr val="dk2"/>
                </a:solidFill>
              </a:defRPr>
            </a:lvl1pPr>
            <a:lvl2pPr lvl="1" rtl="0" algn="ctr">
              <a:lnSpc>
                <a:spcPct val="100000"/>
              </a:lnSpc>
              <a:spcBef>
                <a:spcPts val="0"/>
              </a:spcBef>
              <a:spcAft>
                <a:spcPts val="0"/>
              </a:spcAft>
              <a:buClr>
                <a:schemeClr val="dk1"/>
              </a:buClr>
              <a:buSzPts val="2800"/>
              <a:buNone/>
              <a:defRPr>
                <a:solidFill>
                  <a:schemeClr val="dk1"/>
                </a:solidFill>
              </a:defRPr>
            </a:lvl2pPr>
            <a:lvl3pPr lvl="2" rtl="0" algn="ctr">
              <a:lnSpc>
                <a:spcPct val="100000"/>
              </a:lnSpc>
              <a:spcBef>
                <a:spcPts val="0"/>
              </a:spcBef>
              <a:spcAft>
                <a:spcPts val="0"/>
              </a:spcAft>
              <a:buClr>
                <a:schemeClr val="dk1"/>
              </a:buClr>
              <a:buSzPts val="2800"/>
              <a:buNone/>
              <a:defRPr>
                <a:solidFill>
                  <a:schemeClr val="dk1"/>
                </a:solidFill>
              </a:defRPr>
            </a:lvl3pPr>
            <a:lvl4pPr lvl="3" rtl="0" algn="ctr">
              <a:lnSpc>
                <a:spcPct val="100000"/>
              </a:lnSpc>
              <a:spcBef>
                <a:spcPts val="0"/>
              </a:spcBef>
              <a:spcAft>
                <a:spcPts val="0"/>
              </a:spcAft>
              <a:buClr>
                <a:schemeClr val="dk1"/>
              </a:buClr>
              <a:buSzPts val="2800"/>
              <a:buNone/>
              <a:defRPr>
                <a:solidFill>
                  <a:schemeClr val="dk1"/>
                </a:solidFill>
              </a:defRPr>
            </a:lvl4pPr>
            <a:lvl5pPr lvl="4" rtl="0" algn="ctr">
              <a:lnSpc>
                <a:spcPct val="100000"/>
              </a:lnSpc>
              <a:spcBef>
                <a:spcPts val="0"/>
              </a:spcBef>
              <a:spcAft>
                <a:spcPts val="0"/>
              </a:spcAft>
              <a:buClr>
                <a:schemeClr val="dk1"/>
              </a:buClr>
              <a:buSzPts val="2800"/>
              <a:buNone/>
              <a:defRPr>
                <a:solidFill>
                  <a:schemeClr val="dk1"/>
                </a:solidFill>
              </a:defRPr>
            </a:lvl5pPr>
            <a:lvl6pPr lvl="5" rtl="0" algn="ctr">
              <a:lnSpc>
                <a:spcPct val="100000"/>
              </a:lnSpc>
              <a:spcBef>
                <a:spcPts val="0"/>
              </a:spcBef>
              <a:spcAft>
                <a:spcPts val="0"/>
              </a:spcAft>
              <a:buClr>
                <a:schemeClr val="dk1"/>
              </a:buClr>
              <a:buSzPts val="2800"/>
              <a:buNone/>
              <a:defRPr>
                <a:solidFill>
                  <a:schemeClr val="dk1"/>
                </a:solidFill>
              </a:defRPr>
            </a:lvl6pPr>
            <a:lvl7pPr lvl="6" rtl="0" algn="ctr">
              <a:lnSpc>
                <a:spcPct val="100000"/>
              </a:lnSpc>
              <a:spcBef>
                <a:spcPts val="0"/>
              </a:spcBef>
              <a:spcAft>
                <a:spcPts val="0"/>
              </a:spcAft>
              <a:buClr>
                <a:schemeClr val="dk1"/>
              </a:buClr>
              <a:buSzPts val="2800"/>
              <a:buNone/>
              <a:defRPr>
                <a:solidFill>
                  <a:schemeClr val="dk1"/>
                </a:solidFill>
              </a:defRPr>
            </a:lvl7pPr>
            <a:lvl8pPr lvl="7" rtl="0" algn="ctr">
              <a:lnSpc>
                <a:spcPct val="100000"/>
              </a:lnSpc>
              <a:spcBef>
                <a:spcPts val="0"/>
              </a:spcBef>
              <a:spcAft>
                <a:spcPts val="0"/>
              </a:spcAft>
              <a:buClr>
                <a:schemeClr val="dk1"/>
              </a:buClr>
              <a:buSzPts val="2800"/>
              <a:buNone/>
              <a:defRPr>
                <a:solidFill>
                  <a:schemeClr val="dk1"/>
                </a:solidFill>
              </a:defRPr>
            </a:lvl8pPr>
            <a:lvl9pPr lvl="8" rtl="0" algn="ctr">
              <a:lnSpc>
                <a:spcPct val="100000"/>
              </a:lnSpc>
              <a:spcBef>
                <a:spcPts val="0"/>
              </a:spcBef>
              <a:spcAft>
                <a:spcPts val="0"/>
              </a:spcAft>
              <a:buClr>
                <a:schemeClr val="dk1"/>
              </a:buClr>
              <a:buSzPts val="2800"/>
              <a:buNone/>
              <a:defRPr>
                <a:solidFill>
                  <a:schemeClr val="dk1"/>
                </a:solidFill>
              </a:defRPr>
            </a:lvl9pPr>
          </a:lstStyle>
          <a:p/>
        </p:txBody>
      </p:sp>
      <p:sp>
        <p:nvSpPr>
          <p:cNvPr id="691" name="Google Shape;691;p29"/>
          <p:cNvSpPr txBox="1"/>
          <p:nvPr>
            <p:ph hasCustomPrompt="1" idx="4" type="title"/>
          </p:nvPr>
        </p:nvSpPr>
        <p:spPr>
          <a:xfrm>
            <a:off x="9316219" y="2634050"/>
            <a:ext cx="7545600" cy="15378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9600"/>
              <a:buNone/>
              <a:defRPr sz="9200">
                <a:solidFill>
                  <a:schemeClr val="dk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92" name="Google Shape;692;p29"/>
          <p:cNvSpPr txBox="1"/>
          <p:nvPr>
            <p:ph idx="5" type="subTitle"/>
          </p:nvPr>
        </p:nvSpPr>
        <p:spPr>
          <a:xfrm>
            <a:off x="9316219" y="3834847"/>
            <a:ext cx="7545600" cy="1197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Clr>
                <a:schemeClr val="dk1"/>
              </a:buClr>
              <a:buSzPts val="2800"/>
              <a:buNone/>
              <a:defRPr>
                <a:solidFill>
                  <a:schemeClr val="dk2"/>
                </a:solidFill>
              </a:defRPr>
            </a:lvl1pPr>
            <a:lvl2pPr lvl="1" rtl="0" algn="ctr">
              <a:lnSpc>
                <a:spcPct val="100000"/>
              </a:lnSpc>
              <a:spcBef>
                <a:spcPts val="0"/>
              </a:spcBef>
              <a:spcAft>
                <a:spcPts val="0"/>
              </a:spcAft>
              <a:buClr>
                <a:schemeClr val="dk1"/>
              </a:buClr>
              <a:buSzPts val="2800"/>
              <a:buNone/>
              <a:defRPr>
                <a:solidFill>
                  <a:schemeClr val="dk1"/>
                </a:solidFill>
              </a:defRPr>
            </a:lvl2pPr>
            <a:lvl3pPr lvl="2" rtl="0" algn="ctr">
              <a:lnSpc>
                <a:spcPct val="100000"/>
              </a:lnSpc>
              <a:spcBef>
                <a:spcPts val="0"/>
              </a:spcBef>
              <a:spcAft>
                <a:spcPts val="0"/>
              </a:spcAft>
              <a:buClr>
                <a:schemeClr val="dk1"/>
              </a:buClr>
              <a:buSzPts val="2800"/>
              <a:buNone/>
              <a:defRPr>
                <a:solidFill>
                  <a:schemeClr val="dk1"/>
                </a:solidFill>
              </a:defRPr>
            </a:lvl3pPr>
            <a:lvl4pPr lvl="3" rtl="0" algn="ctr">
              <a:lnSpc>
                <a:spcPct val="100000"/>
              </a:lnSpc>
              <a:spcBef>
                <a:spcPts val="0"/>
              </a:spcBef>
              <a:spcAft>
                <a:spcPts val="0"/>
              </a:spcAft>
              <a:buClr>
                <a:schemeClr val="dk1"/>
              </a:buClr>
              <a:buSzPts val="2800"/>
              <a:buNone/>
              <a:defRPr>
                <a:solidFill>
                  <a:schemeClr val="dk1"/>
                </a:solidFill>
              </a:defRPr>
            </a:lvl4pPr>
            <a:lvl5pPr lvl="4" rtl="0" algn="ctr">
              <a:lnSpc>
                <a:spcPct val="100000"/>
              </a:lnSpc>
              <a:spcBef>
                <a:spcPts val="0"/>
              </a:spcBef>
              <a:spcAft>
                <a:spcPts val="0"/>
              </a:spcAft>
              <a:buClr>
                <a:schemeClr val="dk1"/>
              </a:buClr>
              <a:buSzPts val="2800"/>
              <a:buNone/>
              <a:defRPr>
                <a:solidFill>
                  <a:schemeClr val="dk1"/>
                </a:solidFill>
              </a:defRPr>
            </a:lvl5pPr>
            <a:lvl6pPr lvl="5" rtl="0" algn="ctr">
              <a:lnSpc>
                <a:spcPct val="100000"/>
              </a:lnSpc>
              <a:spcBef>
                <a:spcPts val="0"/>
              </a:spcBef>
              <a:spcAft>
                <a:spcPts val="0"/>
              </a:spcAft>
              <a:buClr>
                <a:schemeClr val="dk1"/>
              </a:buClr>
              <a:buSzPts val="2800"/>
              <a:buNone/>
              <a:defRPr>
                <a:solidFill>
                  <a:schemeClr val="dk1"/>
                </a:solidFill>
              </a:defRPr>
            </a:lvl6pPr>
            <a:lvl7pPr lvl="6" rtl="0" algn="ctr">
              <a:lnSpc>
                <a:spcPct val="100000"/>
              </a:lnSpc>
              <a:spcBef>
                <a:spcPts val="0"/>
              </a:spcBef>
              <a:spcAft>
                <a:spcPts val="0"/>
              </a:spcAft>
              <a:buClr>
                <a:schemeClr val="dk1"/>
              </a:buClr>
              <a:buSzPts val="2800"/>
              <a:buNone/>
              <a:defRPr>
                <a:solidFill>
                  <a:schemeClr val="dk1"/>
                </a:solidFill>
              </a:defRPr>
            </a:lvl7pPr>
            <a:lvl8pPr lvl="7" rtl="0" algn="ctr">
              <a:lnSpc>
                <a:spcPct val="100000"/>
              </a:lnSpc>
              <a:spcBef>
                <a:spcPts val="0"/>
              </a:spcBef>
              <a:spcAft>
                <a:spcPts val="0"/>
              </a:spcAft>
              <a:buClr>
                <a:schemeClr val="dk1"/>
              </a:buClr>
              <a:buSzPts val="2800"/>
              <a:buNone/>
              <a:defRPr>
                <a:solidFill>
                  <a:schemeClr val="dk1"/>
                </a:solidFill>
              </a:defRPr>
            </a:lvl8pPr>
            <a:lvl9pPr lvl="8" rtl="0" algn="ctr">
              <a:lnSpc>
                <a:spcPct val="100000"/>
              </a:lnSpc>
              <a:spcBef>
                <a:spcPts val="0"/>
              </a:spcBef>
              <a:spcAft>
                <a:spcPts val="0"/>
              </a:spcAft>
              <a:buClr>
                <a:schemeClr val="dk1"/>
              </a:buClr>
              <a:buSzPts val="2800"/>
              <a:buNone/>
              <a:defRPr>
                <a:solidFill>
                  <a:schemeClr val="dk1"/>
                </a:solidFill>
              </a:defRPr>
            </a:lvl9pPr>
          </a:lstStyle>
          <a:p/>
        </p:txBody>
      </p:sp>
      <p:sp>
        <p:nvSpPr>
          <p:cNvPr id="693" name="Google Shape;693;p29"/>
          <p:cNvSpPr/>
          <p:nvPr/>
        </p:nvSpPr>
        <p:spPr>
          <a:xfrm>
            <a:off x="16017023" y="780071"/>
            <a:ext cx="1689566" cy="168956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 name="Google Shape;694;p29"/>
          <p:cNvSpPr/>
          <p:nvPr/>
        </p:nvSpPr>
        <p:spPr>
          <a:xfrm>
            <a:off x="3493314" y="-1012244"/>
            <a:ext cx="1925774" cy="1925774"/>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95" name="Google Shape;695;p29"/>
          <p:cNvGrpSpPr/>
          <p:nvPr/>
        </p:nvGrpSpPr>
        <p:grpSpPr>
          <a:xfrm rot="-5400000">
            <a:off x="3556589" y="7559235"/>
            <a:ext cx="1211325" cy="3297920"/>
            <a:chOff x="758850" y="467950"/>
            <a:chExt cx="368475" cy="1003200"/>
          </a:xfrm>
        </p:grpSpPr>
        <p:sp>
          <p:nvSpPr>
            <p:cNvPr id="696" name="Google Shape;696;p29"/>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 name="Google Shape;697;p29"/>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 name="Google Shape;698;p29"/>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 name="Google Shape;699;p29"/>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 name="Google Shape;700;p29"/>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 name="Google Shape;701;p29"/>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 name="Google Shape;702;p29"/>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 name="Google Shape;703;p29"/>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 name="Google Shape;704;p29"/>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 name="Google Shape;705;p29"/>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 name="Google Shape;706;p29"/>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 name="Google Shape;707;p29"/>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 name="Google Shape;708;p29"/>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 name="Google Shape;709;p29"/>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 name="Google Shape;710;p29"/>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 name="Google Shape;711;p29"/>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 name="Google Shape;712;p29"/>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 name="Google Shape;713;p29"/>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4" name="Google Shape;714;p29"/>
          <p:cNvGrpSpPr/>
          <p:nvPr/>
        </p:nvGrpSpPr>
        <p:grpSpPr>
          <a:xfrm rot="-5400000">
            <a:off x="13170639" y="-570165"/>
            <a:ext cx="1211325" cy="3297920"/>
            <a:chOff x="758850" y="467950"/>
            <a:chExt cx="368475" cy="1003200"/>
          </a:xfrm>
        </p:grpSpPr>
        <p:sp>
          <p:nvSpPr>
            <p:cNvPr id="715" name="Google Shape;715;p29"/>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 name="Google Shape;716;p29"/>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 name="Google Shape;717;p29"/>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 name="Google Shape;718;p29"/>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 name="Google Shape;719;p29"/>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 name="Google Shape;720;p29"/>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 name="Google Shape;721;p29"/>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 name="Google Shape;722;p29"/>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 name="Google Shape;723;p29"/>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 name="Google Shape;724;p29"/>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 name="Google Shape;725;p29"/>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 name="Google Shape;726;p29"/>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 name="Google Shape;727;p29"/>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 name="Google Shape;728;p29"/>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 name="Google Shape;729;p29"/>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 name="Google Shape;730;p29"/>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 name="Google Shape;731;p29"/>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 name="Google Shape;732;p29"/>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33" name="Google Shape;733;p29"/>
          <p:cNvSpPr txBox="1"/>
          <p:nvPr>
            <p:ph hasCustomPrompt="1" idx="6" type="title"/>
          </p:nvPr>
        </p:nvSpPr>
        <p:spPr>
          <a:xfrm>
            <a:off x="9316219" y="6071375"/>
            <a:ext cx="7545600" cy="15378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9600"/>
              <a:buNone/>
              <a:defRPr sz="9200">
                <a:solidFill>
                  <a:schemeClr val="dk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734" name="Google Shape;734;p29"/>
          <p:cNvSpPr txBox="1"/>
          <p:nvPr>
            <p:ph idx="7" type="subTitle"/>
          </p:nvPr>
        </p:nvSpPr>
        <p:spPr>
          <a:xfrm>
            <a:off x="9316219" y="7272172"/>
            <a:ext cx="7545600" cy="1197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Clr>
                <a:schemeClr val="dk1"/>
              </a:buClr>
              <a:buSzPts val="2800"/>
              <a:buNone/>
              <a:defRPr>
                <a:solidFill>
                  <a:schemeClr val="dk2"/>
                </a:solidFill>
              </a:defRPr>
            </a:lvl1pPr>
            <a:lvl2pPr lvl="1" rtl="0" algn="ctr">
              <a:lnSpc>
                <a:spcPct val="100000"/>
              </a:lnSpc>
              <a:spcBef>
                <a:spcPts val="0"/>
              </a:spcBef>
              <a:spcAft>
                <a:spcPts val="0"/>
              </a:spcAft>
              <a:buClr>
                <a:schemeClr val="dk1"/>
              </a:buClr>
              <a:buSzPts val="2800"/>
              <a:buNone/>
              <a:defRPr>
                <a:solidFill>
                  <a:schemeClr val="dk1"/>
                </a:solidFill>
              </a:defRPr>
            </a:lvl2pPr>
            <a:lvl3pPr lvl="2" rtl="0" algn="ctr">
              <a:lnSpc>
                <a:spcPct val="100000"/>
              </a:lnSpc>
              <a:spcBef>
                <a:spcPts val="0"/>
              </a:spcBef>
              <a:spcAft>
                <a:spcPts val="0"/>
              </a:spcAft>
              <a:buClr>
                <a:schemeClr val="dk1"/>
              </a:buClr>
              <a:buSzPts val="2800"/>
              <a:buNone/>
              <a:defRPr>
                <a:solidFill>
                  <a:schemeClr val="dk1"/>
                </a:solidFill>
              </a:defRPr>
            </a:lvl3pPr>
            <a:lvl4pPr lvl="3" rtl="0" algn="ctr">
              <a:lnSpc>
                <a:spcPct val="100000"/>
              </a:lnSpc>
              <a:spcBef>
                <a:spcPts val="0"/>
              </a:spcBef>
              <a:spcAft>
                <a:spcPts val="0"/>
              </a:spcAft>
              <a:buClr>
                <a:schemeClr val="dk1"/>
              </a:buClr>
              <a:buSzPts val="2800"/>
              <a:buNone/>
              <a:defRPr>
                <a:solidFill>
                  <a:schemeClr val="dk1"/>
                </a:solidFill>
              </a:defRPr>
            </a:lvl4pPr>
            <a:lvl5pPr lvl="4" rtl="0" algn="ctr">
              <a:lnSpc>
                <a:spcPct val="100000"/>
              </a:lnSpc>
              <a:spcBef>
                <a:spcPts val="0"/>
              </a:spcBef>
              <a:spcAft>
                <a:spcPts val="0"/>
              </a:spcAft>
              <a:buClr>
                <a:schemeClr val="dk1"/>
              </a:buClr>
              <a:buSzPts val="2800"/>
              <a:buNone/>
              <a:defRPr>
                <a:solidFill>
                  <a:schemeClr val="dk1"/>
                </a:solidFill>
              </a:defRPr>
            </a:lvl5pPr>
            <a:lvl6pPr lvl="5" rtl="0" algn="ctr">
              <a:lnSpc>
                <a:spcPct val="100000"/>
              </a:lnSpc>
              <a:spcBef>
                <a:spcPts val="0"/>
              </a:spcBef>
              <a:spcAft>
                <a:spcPts val="0"/>
              </a:spcAft>
              <a:buClr>
                <a:schemeClr val="dk1"/>
              </a:buClr>
              <a:buSzPts val="2800"/>
              <a:buNone/>
              <a:defRPr>
                <a:solidFill>
                  <a:schemeClr val="dk1"/>
                </a:solidFill>
              </a:defRPr>
            </a:lvl6pPr>
            <a:lvl7pPr lvl="6" rtl="0" algn="ctr">
              <a:lnSpc>
                <a:spcPct val="100000"/>
              </a:lnSpc>
              <a:spcBef>
                <a:spcPts val="0"/>
              </a:spcBef>
              <a:spcAft>
                <a:spcPts val="0"/>
              </a:spcAft>
              <a:buClr>
                <a:schemeClr val="dk1"/>
              </a:buClr>
              <a:buSzPts val="2800"/>
              <a:buNone/>
              <a:defRPr>
                <a:solidFill>
                  <a:schemeClr val="dk1"/>
                </a:solidFill>
              </a:defRPr>
            </a:lvl7pPr>
            <a:lvl8pPr lvl="7" rtl="0" algn="ctr">
              <a:lnSpc>
                <a:spcPct val="100000"/>
              </a:lnSpc>
              <a:spcBef>
                <a:spcPts val="0"/>
              </a:spcBef>
              <a:spcAft>
                <a:spcPts val="0"/>
              </a:spcAft>
              <a:buClr>
                <a:schemeClr val="dk1"/>
              </a:buClr>
              <a:buSzPts val="2800"/>
              <a:buNone/>
              <a:defRPr>
                <a:solidFill>
                  <a:schemeClr val="dk1"/>
                </a:solidFill>
              </a:defRPr>
            </a:lvl8pPr>
            <a:lvl9pPr lvl="8" rtl="0" algn="ctr">
              <a:lnSpc>
                <a:spcPct val="100000"/>
              </a:lnSpc>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735" name="Shape 735"/>
        <p:cNvGrpSpPr/>
        <p:nvPr/>
      </p:nvGrpSpPr>
      <p:grpSpPr>
        <a:xfrm>
          <a:off x="0" y="0"/>
          <a:ext cx="0" cy="0"/>
          <a:chOff x="0" y="0"/>
          <a:chExt cx="0" cy="0"/>
        </a:xfrm>
      </p:grpSpPr>
      <p:sp>
        <p:nvSpPr>
          <p:cNvPr id="736" name="Google Shape;736;p30"/>
          <p:cNvSpPr/>
          <p:nvPr/>
        </p:nvSpPr>
        <p:spPr>
          <a:xfrm>
            <a:off x="0" y="0"/>
            <a:ext cx="17665969" cy="10286979"/>
          </a:xfrm>
          <a:custGeom>
            <a:rect b="b" l="l" r="r" t="t"/>
            <a:pathLst>
              <a:path extrusionOk="0" h="56121" w="100116">
                <a:moveTo>
                  <a:pt x="0" y="1"/>
                </a:moveTo>
                <a:lnTo>
                  <a:pt x="0" y="56121"/>
                </a:lnTo>
                <a:lnTo>
                  <a:pt x="94576" y="56121"/>
                </a:lnTo>
                <a:lnTo>
                  <a:pt x="100115" y="19398"/>
                </a:lnTo>
                <a:lnTo>
                  <a:pt x="89036" y="1"/>
                </a:lnTo>
                <a:close/>
              </a:path>
            </a:pathLst>
          </a:custGeom>
          <a:gradFill>
            <a:gsLst>
              <a:gs pos="0">
                <a:schemeClr val="dk1"/>
              </a:gs>
              <a:gs pos="100000">
                <a:schemeClr val="lt1"/>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 name="Google Shape;737;p30"/>
          <p:cNvSpPr txBox="1"/>
          <p:nvPr>
            <p:ph type="title"/>
          </p:nvPr>
        </p:nvSpPr>
        <p:spPr>
          <a:xfrm>
            <a:off x="5101200" y="1078800"/>
            <a:ext cx="8085600" cy="19110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7000"/>
              <a:buNone/>
              <a:defRPr b="1" sz="12200">
                <a:solidFill>
                  <a:schemeClr val="dk2"/>
                </a:solidFill>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738" name="Google Shape;738;p30"/>
          <p:cNvSpPr txBox="1"/>
          <p:nvPr>
            <p:ph idx="1" type="subTitle"/>
          </p:nvPr>
        </p:nvSpPr>
        <p:spPr>
          <a:xfrm>
            <a:off x="5709300" y="3343800"/>
            <a:ext cx="6869400" cy="27060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Clr>
                <a:schemeClr val="dk2"/>
              </a:buClr>
              <a:buSzPts val="2800"/>
              <a:buNone/>
              <a:defRPr sz="3200">
                <a:solidFill>
                  <a:schemeClr val="dk2"/>
                </a:solidFill>
              </a:defRPr>
            </a:lvl1pPr>
            <a:lvl2pPr lvl="1" rtl="0" algn="ctr">
              <a:lnSpc>
                <a:spcPct val="100000"/>
              </a:lnSpc>
              <a:spcBef>
                <a:spcPts val="0"/>
              </a:spcBef>
              <a:spcAft>
                <a:spcPts val="0"/>
              </a:spcAft>
              <a:buClr>
                <a:schemeClr val="dk2"/>
              </a:buClr>
              <a:buSzPts val="2800"/>
              <a:buNone/>
              <a:defRPr>
                <a:solidFill>
                  <a:schemeClr val="dk2"/>
                </a:solidFill>
              </a:defRPr>
            </a:lvl2pPr>
            <a:lvl3pPr lvl="2" rtl="0" algn="ctr">
              <a:lnSpc>
                <a:spcPct val="100000"/>
              </a:lnSpc>
              <a:spcBef>
                <a:spcPts val="3200"/>
              </a:spcBef>
              <a:spcAft>
                <a:spcPts val="0"/>
              </a:spcAft>
              <a:buClr>
                <a:schemeClr val="dk2"/>
              </a:buClr>
              <a:buSzPts val="2800"/>
              <a:buNone/>
              <a:defRPr>
                <a:solidFill>
                  <a:schemeClr val="dk2"/>
                </a:solidFill>
              </a:defRPr>
            </a:lvl3pPr>
            <a:lvl4pPr lvl="3" rtl="0" algn="ctr">
              <a:lnSpc>
                <a:spcPct val="100000"/>
              </a:lnSpc>
              <a:spcBef>
                <a:spcPts val="3200"/>
              </a:spcBef>
              <a:spcAft>
                <a:spcPts val="0"/>
              </a:spcAft>
              <a:buClr>
                <a:schemeClr val="dk2"/>
              </a:buClr>
              <a:buSzPts val="2800"/>
              <a:buNone/>
              <a:defRPr>
                <a:solidFill>
                  <a:schemeClr val="dk2"/>
                </a:solidFill>
              </a:defRPr>
            </a:lvl4pPr>
            <a:lvl5pPr lvl="4" rtl="0" algn="ctr">
              <a:lnSpc>
                <a:spcPct val="100000"/>
              </a:lnSpc>
              <a:spcBef>
                <a:spcPts val="3200"/>
              </a:spcBef>
              <a:spcAft>
                <a:spcPts val="0"/>
              </a:spcAft>
              <a:buClr>
                <a:schemeClr val="dk2"/>
              </a:buClr>
              <a:buSzPts val="2800"/>
              <a:buNone/>
              <a:defRPr>
                <a:solidFill>
                  <a:schemeClr val="dk2"/>
                </a:solidFill>
              </a:defRPr>
            </a:lvl5pPr>
            <a:lvl6pPr lvl="5" rtl="0" algn="ctr">
              <a:lnSpc>
                <a:spcPct val="100000"/>
              </a:lnSpc>
              <a:spcBef>
                <a:spcPts val="3200"/>
              </a:spcBef>
              <a:spcAft>
                <a:spcPts val="0"/>
              </a:spcAft>
              <a:buClr>
                <a:schemeClr val="dk2"/>
              </a:buClr>
              <a:buSzPts val="2800"/>
              <a:buNone/>
              <a:defRPr>
                <a:solidFill>
                  <a:schemeClr val="dk2"/>
                </a:solidFill>
              </a:defRPr>
            </a:lvl6pPr>
            <a:lvl7pPr lvl="6" rtl="0" algn="ctr">
              <a:lnSpc>
                <a:spcPct val="100000"/>
              </a:lnSpc>
              <a:spcBef>
                <a:spcPts val="3200"/>
              </a:spcBef>
              <a:spcAft>
                <a:spcPts val="0"/>
              </a:spcAft>
              <a:buClr>
                <a:schemeClr val="dk2"/>
              </a:buClr>
              <a:buSzPts val="2800"/>
              <a:buNone/>
              <a:defRPr>
                <a:solidFill>
                  <a:schemeClr val="dk2"/>
                </a:solidFill>
              </a:defRPr>
            </a:lvl7pPr>
            <a:lvl8pPr lvl="7" rtl="0" algn="ctr">
              <a:lnSpc>
                <a:spcPct val="100000"/>
              </a:lnSpc>
              <a:spcBef>
                <a:spcPts val="3200"/>
              </a:spcBef>
              <a:spcAft>
                <a:spcPts val="0"/>
              </a:spcAft>
              <a:buClr>
                <a:schemeClr val="dk2"/>
              </a:buClr>
              <a:buSzPts val="2800"/>
              <a:buNone/>
              <a:defRPr>
                <a:solidFill>
                  <a:schemeClr val="dk2"/>
                </a:solidFill>
              </a:defRPr>
            </a:lvl8pPr>
            <a:lvl9pPr lvl="8" rtl="0" algn="ctr">
              <a:lnSpc>
                <a:spcPct val="100000"/>
              </a:lnSpc>
              <a:spcBef>
                <a:spcPts val="3200"/>
              </a:spcBef>
              <a:spcAft>
                <a:spcPts val="3200"/>
              </a:spcAft>
              <a:buClr>
                <a:schemeClr val="dk2"/>
              </a:buClr>
              <a:buSzPts val="2800"/>
              <a:buNone/>
              <a:defRPr>
                <a:solidFill>
                  <a:schemeClr val="dk2"/>
                </a:solidFill>
              </a:defRPr>
            </a:lvl9pPr>
          </a:lstStyle>
          <a:p/>
        </p:txBody>
      </p:sp>
      <p:sp>
        <p:nvSpPr>
          <p:cNvPr id="739" name="Google Shape;739;p30"/>
          <p:cNvSpPr txBox="1"/>
          <p:nvPr/>
        </p:nvSpPr>
        <p:spPr>
          <a:xfrm>
            <a:off x="5101200" y="7835450"/>
            <a:ext cx="8085600" cy="873600"/>
          </a:xfrm>
          <a:prstGeom prst="rect">
            <a:avLst/>
          </a:prstGeom>
          <a:noFill/>
          <a:ln>
            <a:noFill/>
          </a:ln>
        </p:spPr>
        <p:txBody>
          <a:bodyPr anchorCtr="0" anchor="b" bIns="182850" lIns="182850" spcFirstLastPara="1" rIns="182850" wrap="square" tIns="182850">
            <a:noAutofit/>
          </a:bodyPr>
          <a:lstStyle/>
          <a:p>
            <a:pPr indent="0" lvl="0" marL="0" rtl="0" algn="ctr">
              <a:lnSpc>
                <a:spcPct val="100000"/>
              </a:lnSpc>
              <a:spcBef>
                <a:spcPts val="600"/>
              </a:spcBef>
              <a:spcAft>
                <a:spcPts val="0"/>
              </a:spcAft>
              <a:buNone/>
            </a:pPr>
            <a:r>
              <a:rPr lang="en" sz="2000">
                <a:solidFill>
                  <a:srgbClr val="434343"/>
                </a:solidFill>
                <a:latin typeface="Open Sans"/>
                <a:ea typeface="Open Sans"/>
                <a:cs typeface="Open Sans"/>
                <a:sym typeface="Open Sans"/>
              </a:rPr>
              <a:t>CREDITS: This presentation template was created by </a:t>
            </a:r>
            <a:r>
              <a:rPr b="1" lang="en" sz="2000">
                <a:solidFill>
                  <a:srgbClr val="434343"/>
                </a:solidFill>
                <a:uFill>
                  <a:noFill/>
                </a:uFill>
                <a:latin typeface="Open Sans"/>
                <a:ea typeface="Open Sans"/>
                <a:cs typeface="Open Sans"/>
                <a:sym typeface="Open Sans"/>
                <a:hlinkClick r:id="rId2">
                  <a:extLst>
                    <a:ext uri="{A12FA001-AC4F-418D-AE19-62706E023703}">
                      <ahyp:hlinkClr val="tx"/>
                    </a:ext>
                  </a:extLst>
                </a:hlinkClick>
              </a:rPr>
              <a:t>Slidesgo</a:t>
            </a:r>
            <a:r>
              <a:rPr lang="en" sz="2000">
                <a:solidFill>
                  <a:srgbClr val="434343"/>
                </a:solidFill>
                <a:latin typeface="Open Sans"/>
                <a:ea typeface="Open Sans"/>
                <a:cs typeface="Open Sans"/>
                <a:sym typeface="Open Sans"/>
              </a:rPr>
              <a:t>, including icons by </a:t>
            </a:r>
            <a:r>
              <a:rPr b="1" lang="en" sz="2000">
                <a:solidFill>
                  <a:srgbClr val="434343"/>
                </a:solidFill>
                <a:uFill>
                  <a:noFill/>
                </a:uFill>
                <a:latin typeface="Open Sans"/>
                <a:ea typeface="Open Sans"/>
                <a:cs typeface="Open Sans"/>
                <a:sym typeface="Open Sans"/>
                <a:hlinkClick r:id="rId3">
                  <a:extLst>
                    <a:ext uri="{A12FA001-AC4F-418D-AE19-62706E023703}">
                      <ahyp:hlinkClr val="tx"/>
                    </a:ext>
                  </a:extLst>
                </a:hlinkClick>
              </a:rPr>
              <a:t>Flaticon</a:t>
            </a:r>
            <a:r>
              <a:rPr lang="en" sz="2000">
                <a:solidFill>
                  <a:srgbClr val="434343"/>
                </a:solidFill>
                <a:latin typeface="Open Sans"/>
                <a:ea typeface="Open Sans"/>
                <a:cs typeface="Open Sans"/>
                <a:sym typeface="Open Sans"/>
              </a:rPr>
              <a:t> and infographics &amp; images by </a:t>
            </a:r>
            <a:r>
              <a:rPr b="1" lang="en" sz="2000">
                <a:solidFill>
                  <a:srgbClr val="434343"/>
                </a:solidFill>
                <a:uFill>
                  <a:noFill/>
                </a:uFill>
                <a:latin typeface="Open Sans"/>
                <a:ea typeface="Open Sans"/>
                <a:cs typeface="Open Sans"/>
                <a:sym typeface="Open Sans"/>
                <a:hlinkClick r:id="rId4">
                  <a:extLst>
                    <a:ext uri="{A12FA001-AC4F-418D-AE19-62706E023703}">
                      <ahyp:hlinkClr val="tx"/>
                    </a:ext>
                  </a:extLst>
                </a:hlinkClick>
              </a:rPr>
              <a:t>Freepik</a:t>
            </a:r>
            <a:endParaRPr b="1" sz="2000">
              <a:solidFill>
                <a:srgbClr val="434343"/>
              </a:solidFill>
              <a:latin typeface="Open Sans"/>
              <a:ea typeface="Open Sans"/>
              <a:cs typeface="Open Sans"/>
              <a:sym typeface="Open Sans"/>
            </a:endParaRPr>
          </a:p>
        </p:txBody>
      </p:sp>
      <p:sp>
        <p:nvSpPr>
          <p:cNvPr id="740" name="Google Shape;740;p30"/>
          <p:cNvSpPr/>
          <p:nvPr/>
        </p:nvSpPr>
        <p:spPr>
          <a:xfrm>
            <a:off x="463314" y="1511556"/>
            <a:ext cx="1925774" cy="1925774"/>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1" name="Google Shape;741;p30"/>
          <p:cNvGrpSpPr/>
          <p:nvPr/>
        </p:nvGrpSpPr>
        <p:grpSpPr>
          <a:xfrm>
            <a:off x="820539" y="5910185"/>
            <a:ext cx="1211325" cy="3297920"/>
            <a:chOff x="758850" y="467950"/>
            <a:chExt cx="368475" cy="1003200"/>
          </a:xfrm>
        </p:grpSpPr>
        <p:sp>
          <p:nvSpPr>
            <p:cNvPr id="742" name="Google Shape;742;p30"/>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 name="Google Shape;743;p30"/>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 name="Google Shape;744;p30"/>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 name="Google Shape;745;p30"/>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 name="Google Shape;746;p30"/>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 name="Google Shape;747;p30"/>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 name="Google Shape;748;p30"/>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 name="Google Shape;749;p30"/>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 name="Google Shape;750;p30"/>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 name="Google Shape;751;p30"/>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 name="Google Shape;752;p30"/>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 name="Google Shape;753;p30"/>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 name="Google Shape;754;p30"/>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 name="Google Shape;755;p30"/>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 name="Google Shape;756;p30"/>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 name="Google Shape;757;p30"/>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 name="Google Shape;758;p30"/>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 name="Google Shape;759;p30"/>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sp>
        <p:nvSpPr>
          <p:cNvPr id="42" name="Google Shape;42;p4"/>
          <p:cNvSpPr/>
          <p:nvPr/>
        </p:nvSpPr>
        <p:spPr>
          <a:xfrm flipH="1">
            <a:off x="-100" y="0"/>
            <a:ext cx="18288078" cy="13545036"/>
          </a:xfrm>
          <a:custGeom>
            <a:rect b="b" l="l" r="r" t="t"/>
            <a:pathLst>
              <a:path extrusionOk="0" h="18513" w="35969">
                <a:moveTo>
                  <a:pt x="1" y="1"/>
                </a:moveTo>
                <a:lnTo>
                  <a:pt x="1" y="12266"/>
                </a:lnTo>
                <a:lnTo>
                  <a:pt x="35969" y="18512"/>
                </a:lnTo>
                <a:lnTo>
                  <a:pt x="35969" y="1"/>
                </a:lnTo>
                <a:close/>
              </a:path>
            </a:pathLst>
          </a:custGeom>
          <a:gradFill>
            <a:gsLst>
              <a:gs pos="0">
                <a:schemeClr val="dk1"/>
              </a:gs>
              <a:gs pos="100000">
                <a:schemeClr val="lt1"/>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 name="Google Shape;43;p4"/>
          <p:cNvSpPr txBox="1"/>
          <p:nvPr>
            <p:ph type="title"/>
          </p:nvPr>
        </p:nvSpPr>
        <p:spPr>
          <a:xfrm>
            <a:off x="1440000" y="926400"/>
            <a:ext cx="15408000" cy="1145400"/>
          </a:xfrm>
          <a:prstGeom prst="rect">
            <a:avLst/>
          </a:prstGeom>
        </p:spPr>
        <p:txBody>
          <a:bodyPr anchorCtr="0" anchor="t" bIns="182850" lIns="182850" spcFirstLastPara="1" rIns="182850" wrap="square" tIns="182850">
            <a:noAutofit/>
          </a:bodyPr>
          <a:lstStyle>
            <a:lvl1pPr lvl="0" rtl="0">
              <a:spcBef>
                <a:spcPts val="0"/>
              </a:spcBef>
              <a:spcAft>
                <a:spcPts val="0"/>
              </a:spcAft>
              <a:buSzPts val="7000"/>
              <a:buNone/>
              <a:defRPr b="1">
                <a:solidFill>
                  <a:schemeClr val="dk2"/>
                </a:solidFill>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44" name="Google Shape;44;p4"/>
          <p:cNvSpPr txBox="1"/>
          <p:nvPr>
            <p:ph idx="1" type="body"/>
          </p:nvPr>
        </p:nvSpPr>
        <p:spPr>
          <a:xfrm>
            <a:off x="1440000" y="2431503"/>
            <a:ext cx="15408000" cy="6832800"/>
          </a:xfrm>
          <a:prstGeom prst="rect">
            <a:avLst/>
          </a:prstGeom>
        </p:spPr>
        <p:txBody>
          <a:bodyPr anchorCtr="0" anchor="t" bIns="182850" lIns="182850" spcFirstLastPara="1" rIns="182850" wrap="square" tIns="182850">
            <a:noAutofit/>
          </a:bodyPr>
          <a:lstStyle>
            <a:lvl1pPr indent="-381000" lvl="0" marL="457200" rtl="0">
              <a:lnSpc>
                <a:spcPct val="100000"/>
              </a:lnSpc>
              <a:spcBef>
                <a:spcPts val="0"/>
              </a:spcBef>
              <a:spcAft>
                <a:spcPts val="0"/>
              </a:spcAft>
              <a:buClr>
                <a:srgbClr val="434343"/>
              </a:buClr>
              <a:buSzPts val="2400"/>
              <a:buAutoNum type="arabicPeriod"/>
              <a:defRPr sz="2400">
                <a:solidFill>
                  <a:srgbClr val="434343"/>
                </a:solidFill>
              </a:defRPr>
            </a:lvl1pPr>
            <a:lvl2pPr indent="-381000" lvl="1" marL="914400" rtl="0">
              <a:lnSpc>
                <a:spcPct val="115000"/>
              </a:lnSpc>
              <a:spcBef>
                <a:spcPts val="3200"/>
              </a:spcBef>
              <a:spcAft>
                <a:spcPts val="0"/>
              </a:spcAft>
              <a:buClr>
                <a:srgbClr val="434343"/>
              </a:buClr>
              <a:buSzPts val="2400"/>
              <a:buFont typeface="Roboto Condensed Light"/>
              <a:buAutoNum type="alphaLcPeriod"/>
              <a:defRPr>
                <a:solidFill>
                  <a:srgbClr val="434343"/>
                </a:solidFill>
              </a:defRPr>
            </a:lvl2pPr>
            <a:lvl3pPr indent="-381000" lvl="2" marL="1371600" rtl="0">
              <a:lnSpc>
                <a:spcPct val="115000"/>
              </a:lnSpc>
              <a:spcBef>
                <a:spcPts val="3200"/>
              </a:spcBef>
              <a:spcAft>
                <a:spcPts val="0"/>
              </a:spcAft>
              <a:buClr>
                <a:srgbClr val="434343"/>
              </a:buClr>
              <a:buSzPts val="2400"/>
              <a:buFont typeface="Roboto Condensed Light"/>
              <a:buAutoNum type="romanLcPeriod"/>
              <a:defRPr>
                <a:solidFill>
                  <a:srgbClr val="434343"/>
                </a:solidFill>
              </a:defRPr>
            </a:lvl3pPr>
            <a:lvl4pPr indent="-381000" lvl="3" marL="1828800" rtl="0">
              <a:lnSpc>
                <a:spcPct val="115000"/>
              </a:lnSpc>
              <a:spcBef>
                <a:spcPts val="3200"/>
              </a:spcBef>
              <a:spcAft>
                <a:spcPts val="0"/>
              </a:spcAft>
              <a:buClr>
                <a:srgbClr val="434343"/>
              </a:buClr>
              <a:buSzPts val="2400"/>
              <a:buFont typeface="Roboto Condensed Light"/>
              <a:buAutoNum type="arabicPeriod"/>
              <a:defRPr>
                <a:solidFill>
                  <a:srgbClr val="434343"/>
                </a:solidFill>
              </a:defRPr>
            </a:lvl4pPr>
            <a:lvl5pPr indent="-381000" lvl="4" marL="2286000" rtl="0">
              <a:lnSpc>
                <a:spcPct val="115000"/>
              </a:lnSpc>
              <a:spcBef>
                <a:spcPts val="3200"/>
              </a:spcBef>
              <a:spcAft>
                <a:spcPts val="0"/>
              </a:spcAft>
              <a:buClr>
                <a:srgbClr val="434343"/>
              </a:buClr>
              <a:buSzPts val="2400"/>
              <a:buFont typeface="Roboto Condensed Light"/>
              <a:buAutoNum type="alphaLcPeriod"/>
              <a:defRPr>
                <a:solidFill>
                  <a:srgbClr val="434343"/>
                </a:solidFill>
              </a:defRPr>
            </a:lvl5pPr>
            <a:lvl6pPr indent="-381000" lvl="5" marL="2743200" rtl="0">
              <a:lnSpc>
                <a:spcPct val="115000"/>
              </a:lnSpc>
              <a:spcBef>
                <a:spcPts val="3200"/>
              </a:spcBef>
              <a:spcAft>
                <a:spcPts val="0"/>
              </a:spcAft>
              <a:buClr>
                <a:srgbClr val="434343"/>
              </a:buClr>
              <a:buSzPts val="2400"/>
              <a:buFont typeface="Roboto Condensed Light"/>
              <a:buAutoNum type="romanLcPeriod"/>
              <a:defRPr>
                <a:solidFill>
                  <a:srgbClr val="434343"/>
                </a:solidFill>
              </a:defRPr>
            </a:lvl6pPr>
            <a:lvl7pPr indent="-381000" lvl="6" marL="3200400" rtl="0">
              <a:lnSpc>
                <a:spcPct val="115000"/>
              </a:lnSpc>
              <a:spcBef>
                <a:spcPts val="3200"/>
              </a:spcBef>
              <a:spcAft>
                <a:spcPts val="0"/>
              </a:spcAft>
              <a:buClr>
                <a:srgbClr val="434343"/>
              </a:buClr>
              <a:buSzPts val="2400"/>
              <a:buFont typeface="Roboto Condensed Light"/>
              <a:buAutoNum type="arabicPeriod"/>
              <a:defRPr>
                <a:solidFill>
                  <a:srgbClr val="434343"/>
                </a:solidFill>
              </a:defRPr>
            </a:lvl7pPr>
            <a:lvl8pPr indent="-381000" lvl="7" marL="3657600" rtl="0">
              <a:lnSpc>
                <a:spcPct val="115000"/>
              </a:lnSpc>
              <a:spcBef>
                <a:spcPts val="3200"/>
              </a:spcBef>
              <a:spcAft>
                <a:spcPts val="0"/>
              </a:spcAft>
              <a:buClr>
                <a:srgbClr val="434343"/>
              </a:buClr>
              <a:buSzPts val="2400"/>
              <a:buFont typeface="Roboto Condensed Light"/>
              <a:buAutoNum type="alphaLcPeriod"/>
              <a:defRPr>
                <a:solidFill>
                  <a:srgbClr val="434343"/>
                </a:solidFill>
              </a:defRPr>
            </a:lvl8pPr>
            <a:lvl9pPr indent="-381000" lvl="8" marL="4114800" rtl="0">
              <a:lnSpc>
                <a:spcPct val="115000"/>
              </a:lnSpc>
              <a:spcBef>
                <a:spcPts val="3200"/>
              </a:spcBef>
              <a:spcAft>
                <a:spcPts val="3200"/>
              </a:spcAft>
              <a:buClr>
                <a:srgbClr val="434343"/>
              </a:buClr>
              <a:buSzPts val="2400"/>
              <a:buFont typeface="Roboto Condensed Light"/>
              <a:buAutoNum type="romanLcPeriod"/>
              <a:defRPr>
                <a:solidFill>
                  <a:srgbClr val="434343"/>
                </a:solidFill>
              </a:defRPr>
            </a:lvl9pPr>
          </a:lstStyle>
          <a:p/>
        </p:txBody>
      </p:sp>
      <p:sp>
        <p:nvSpPr>
          <p:cNvPr id="45" name="Google Shape;45;p4"/>
          <p:cNvSpPr/>
          <p:nvPr/>
        </p:nvSpPr>
        <p:spPr>
          <a:xfrm>
            <a:off x="404500" y="9792200"/>
            <a:ext cx="687850" cy="687850"/>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6" name="Google Shape;46;p4"/>
          <p:cNvGrpSpPr/>
          <p:nvPr/>
        </p:nvGrpSpPr>
        <p:grpSpPr>
          <a:xfrm rot="5400000">
            <a:off x="15360564" y="-570165"/>
            <a:ext cx="1211325" cy="3297920"/>
            <a:chOff x="758850" y="467950"/>
            <a:chExt cx="368475" cy="1003200"/>
          </a:xfrm>
        </p:grpSpPr>
        <p:sp>
          <p:nvSpPr>
            <p:cNvPr id="47" name="Google Shape;47;p4"/>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 name="Google Shape;48;p4"/>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 name="Google Shape;49;p4"/>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 name="Google Shape;50;p4"/>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 name="Google Shape;51;p4"/>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 name="Google Shape;52;p4"/>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 name="Google Shape;53;p4"/>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 name="Google Shape;54;p4"/>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 name="Google Shape;55;p4"/>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 name="Google Shape;56;p4"/>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 name="Google Shape;57;p4"/>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 name="Google Shape;58;p4"/>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 name="Google Shape;59;p4"/>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 name="Google Shape;60;p4"/>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 name="Google Shape;61;p4"/>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 name="Google Shape;62;p4"/>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 name="Google Shape;63;p4"/>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 name="Google Shape;64;p4"/>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60" name="Shape 760"/>
        <p:cNvGrpSpPr/>
        <p:nvPr/>
      </p:nvGrpSpPr>
      <p:grpSpPr>
        <a:xfrm>
          <a:off x="0" y="0"/>
          <a:ext cx="0" cy="0"/>
          <a:chOff x="0" y="0"/>
          <a:chExt cx="0" cy="0"/>
        </a:xfrm>
      </p:grpSpPr>
      <p:sp>
        <p:nvSpPr>
          <p:cNvPr id="761" name="Google Shape;761;p31"/>
          <p:cNvSpPr/>
          <p:nvPr/>
        </p:nvSpPr>
        <p:spPr>
          <a:xfrm>
            <a:off x="-49" y="0"/>
            <a:ext cx="18288190" cy="10286979"/>
          </a:xfrm>
          <a:custGeom>
            <a:rect b="b" l="l" r="r" t="t"/>
            <a:pathLst>
              <a:path extrusionOk="0" h="56121" w="100116">
                <a:moveTo>
                  <a:pt x="0" y="1"/>
                </a:moveTo>
                <a:lnTo>
                  <a:pt x="0" y="56121"/>
                </a:lnTo>
                <a:lnTo>
                  <a:pt x="94576" y="56121"/>
                </a:lnTo>
                <a:lnTo>
                  <a:pt x="100115" y="19398"/>
                </a:lnTo>
                <a:lnTo>
                  <a:pt x="89036" y="1"/>
                </a:lnTo>
                <a:close/>
              </a:path>
            </a:pathLst>
          </a:custGeom>
          <a:gradFill>
            <a:gsLst>
              <a:gs pos="0">
                <a:schemeClr val="dk1"/>
              </a:gs>
              <a:gs pos="100000">
                <a:schemeClr val="lt1"/>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2" name="Google Shape;762;p31"/>
          <p:cNvGrpSpPr/>
          <p:nvPr/>
        </p:nvGrpSpPr>
        <p:grpSpPr>
          <a:xfrm rot="10800000">
            <a:off x="412664" y="443235"/>
            <a:ext cx="1211325" cy="3297920"/>
            <a:chOff x="758850" y="467950"/>
            <a:chExt cx="368475" cy="1003200"/>
          </a:xfrm>
        </p:grpSpPr>
        <p:sp>
          <p:nvSpPr>
            <p:cNvPr id="763" name="Google Shape;763;p31"/>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 name="Google Shape;764;p31"/>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 name="Google Shape;765;p31"/>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 name="Google Shape;766;p31"/>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 name="Google Shape;767;p31"/>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 name="Google Shape;768;p31"/>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 name="Google Shape;769;p31"/>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 name="Google Shape;770;p31"/>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 name="Google Shape;771;p31"/>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 name="Google Shape;772;p31"/>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 name="Google Shape;773;p31"/>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 name="Google Shape;774;p31"/>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 name="Google Shape;775;p31"/>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 name="Google Shape;776;p31"/>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 name="Google Shape;777;p31"/>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 name="Google Shape;778;p31"/>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 name="Google Shape;779;p31"/>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 name="Google Shape;780;p31"/>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81" name="Google Shape;781;p31"/>
          <p:cNvSpPr/>
          <p:nvPr/>
        </p:nvSpPr>
        <p:spPr>
          <a:xfrm>
            <a:off x="16847900" y="3521795"/>
            <a:ext cx="947238" cy="947238"/>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 name="Google Shape;782;p31"/>
          <p:cNvSpPr/>
          <p:nvPr/>
        </p:nvSpPr>
        <p:spPr>
          <a:xfrm>
            <a:off x="14631050" y="8960353"/>
            <a:ext cx="1440771" cy="1440771"/>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
    <p:spTree>
      <p:nvGrpSpPr>
        <p:cNvPr id="783" name="Shape 783"/>
        <p:cNvGrpSpPr/>
        <p:nvPr/>
      </p:nvGrpSpPr>
      <p:grpSpPr>
        <a:xfrm>
          <a:off x="0" y="0"/>
          <a:ext cx="0" cy="0"/>
          <a:chOff x="0" y="0"/>
          <a:chExt cx="0" cy="0"/>
        </a:xfrm>
      </p:grpSpPr>
      <p:sp>
        <p:nvSpPr>
          <p:cNvPr id="784" name="Google Shape;784;p32"/>
          <p:cNvSpPr/>
          <p:nvPr/>
        </p:nvSpPr>
        <p:spPr>
          <a:xfrm flipH="1" rot="10800000">
            <a:off x="1" y="0"/>
            <a:ext cx="11784849" cy="10286979"/>
          </a:xfrm>
          <a:custGeom>
            <a:rect b="b" l="l" r="r" t="t"/>
            <a:pathLst>
              <a:path extrusionOk="0" h="56121" w="103553">
                <a:moveTo>
                  <a:pt x="0" y="1"/>
                </a:moveTo>
                <a:lnTo>
                  <a:pt x="0" y="56121"/>
                </a:lnTo>
                <a:lnTo>
                  <a:pt x="94560" y="56121"/>
                </a:lnTo>
                <a:lnTo>
                  <a:pt x="103552" y="42877"/>
                </a:lnTo>
                <a:lnTo>
                  <a:pt x="92289" y="23787"/>
                </a:lnTo>
                <a:lnTo>
                  <a:pt x="96049" y="1"/>
                </a:lnTo>
                <a:close/>
              </a:path>
            </a:pathLst>
          </a:custGeom>
          <a:gradFill>
            <a:gsLst>
              <a:gs pos="0">
                <a:schemeClr val="dk1"/>
              </a:gs>
              <a:gs pos="100000">
                <a:schemeClr val="lt1"/>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85" name="Google Shape;785;p32"/>
          <p:cNvGrpSpPr/>
          <p:nvPr/>
        </p:nvGrpSpPr>
        <p:grpSpPr>
          <a:xfrm rot="5400000">
            <a:off x="8538339" y="-570165"/>
            <a:ext cx="1211325" cy="3297920"/>
            <a:chOff x="758850" y="467950"/>
            <a:chExt cx="368475" cy="1003200"/>
          </a:xfrm>
        </p:grpSpPr>
        <p:sp>
          <p:nvSpPr>
            <p:cNvPr id="786" name="Google Shape;786;p32"/>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 name="Google Shape;787;p32"/>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 name="Google Shape;788;p32"/>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 name="Google Shape;789;p32"/>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 name="Google Shape;790;p32"/>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 name="Google Shape;791;p32"/>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 name="Google Shape;792;p32"/>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 name="Google Shape;793;p32"/>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 name="Google Shape;794;p32"/>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 name="Google Shape;795;p32"/>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 name="Google Shape;796;p32"/>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 name="Google Shape;797;p32"/>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 name="Google Shape;798;p32"/>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 name="Google Shape;799;p32"/>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 name="Google Shape;800;p32"/>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 name="Google Shape;801;p32"/>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 name="Google Shape;802;p32"/>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 name="Google Shape;803;p32"/>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4" name="Google Shape;804;p32"/>
          <p:cNvGrpSpPr/>
          <p:nvPr/>
        </p:nvGrpSpPr>
        <p:grpSpPr>
          <a:xfrm rot="5400000">
            <a:off x="1953314" y="7559235"/>
            <a:ext cx="1211325" cy="3297920"/>
            <a:chOff x="758850" y="467950"/>
            <a:chExt cx="368475" cy="1003200"/>
          </a:xfrm>
        </p:grpSpPr>
        <p:sp>
          <p:nvSpPr>
            <p:cNvPr id="805" name="Google Shape;805;p32"/>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 name="Google Shape;806;p32"/>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 name="Google Shape;807;p32"/>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 name="Google Shape;808;p32"/>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 name="Google Shape;809;p32"/>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 name="Google Shape;810;p32"/>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 name="Google Shape;811;p32"/>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 name="Google Shape;812;p32"/>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 name="Google Shape;813;p32"/>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 name="Google Shape;814;p32"/>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 name="Google Shape;815;p32"/>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 name="Google Shape;816;p32"/>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 name="Google Shape;817;p32"/>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 name="Google Shape;818;p32"/>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 name="Google Shape;819;p32"/>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 name="Google Shape;820;p32"/>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 name="Google Shape;821;p32"/>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 name="Google Shape;822;p32"/>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23" name="Google Shape;823;p32"/>
          <p:cNvSpPr/>
          <p:nvPr/>
        </p:nvSpPr>
        <p:spPr>
          <a:xfrm>
            <a:off x="761150" y="413746"/>
            <a:ext cx="1330096" cy="133009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 name="Google Shape;824;p32"/>
          <p:cNvSpPr/>
          <p:nvPr/>
        </p:nvSpPr>
        <p:spPr>
          <a:xfrm>
            <a:off x="9197100" y="8543154"/>
            <a:ext cx="1330096" cy="133009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828" name="Shape 82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5"/>
          <p:cNvSpPr/>
          <p:nvPr/>
        </p:nvSpPr>
        <p:spPr>
          <a:xfrm flipH="1">
            <a:off x="-100" y="0"/>
            <a:ext cx="18288078" cy="13545036"/>
          </a:xfrm>
          <a:custGeom>
            <a:rect b="b" l="l" r="r" t="t"/>
            <a:pathLst>
              <a:path extrusionOk="0" h="18513" w="35969">
                <a:moveTo>
                  <a:pt x="1" y="1"/>
                </a:moveTo>
                <a:lnTo>
                  <a:pt x="1" y="12266"/>
                </a:lnTo>
                <a:lnTo>
                  <a:pt x="35969" y="18512"/>
                </a:lnTo>
                <a:lnTo>
                  <a:pt x="35969" y="1"/>
                </a:lnTo>
                <a:close/>
              </a:path>
            </a:pathLst>
          </a:custGeom>
          <a:gradFill>
            <a:gsLst>
              <a:gs pos="0">
                <a:schemeClr val="dk1"/>
              </a:gs>
              <a:gs pos="100000">
                <a:schemeClr val="lt1"/>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 name="Google Shape;67;p5"/>
          <p:cNvSpPr/>
          <p:nvPr/>
        </p:nvSpPr>
        <p:spPr>
          <a:xfrm>
            <a:off x="404500" y="8864275"/>
            <a:ext cx="687850" cy="687850"/>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8" name="Google Shape;68;p5"/>
          <p:cNvGrpSpPr/>
          <p:nvPr/>
        </p:nvGrpSpPr>
        <p:grpSpPr>
          <a:xfrm rot="5400000">
            <a:off x="15360564" y="-570165"/>
            <a:ext cx="1211325" cy="3297920"/>
            <a:chOff x="758850" y="467950"/>
            <a:chExt cx="368475" cy="1003200"/>
          </a:xfrm>
        </p:grpSpPr>
        <p:sp>
          <p:nvSpPr>
            <p:cNvPr id="69" name="Google Shape;69;p5"/>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 name="Google Shape;70;p5"/>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 name="Google Shape;71;p5"/>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 name="Google Shape;72;p5"/>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 name="Google Shape;73;p5"/>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 name="Google Shape;74;p5"/>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 name="Google Shape;75;p5"/>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 name="Google Shape;76;p5"/>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 name="Google Shape;77;p5"/>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 name="Google Shape;78;p5"/>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 name="Google Shape;79;p5"/>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 name="Google Shape;80;p5"/>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 name="Google Shape;81;p5"/>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 name="Google Shape;82;p5"/>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 name="Google Shape;83;p5"/>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 name="Google Shape;84;p5"/>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 name="Google Shape;85;p5"/>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 name="Google Shape;86;p5"/>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7" name="Google Shape;87;p5"/>
          <p:cNvSpPr txBox="1"/>
          <p:nvPr>
            <p:ph type="title"/>
          </p:nvPr>
        </p:nvSpPr>
        <p:spPr>
          <a:xfrm>
            <a:off x="1440000" y="92640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Clr>
                <a:schemeClr val="dk2"/>
              </a:buClr>
              <a:buSzPts val="7000"/>
              <a:buNone/>
              <a:defRPr b="1">
                <a:solidFill>
                  <a:schemeClr val="dk2"/>
                </a:solidFill>
              </a:defRPr>
            </a:lvl1pPr>
            <a:lvl2pPr lvl="1" rtl="0" algn="ctr">
              <a:spcBef>
                <a:spcPts val="0"/>
              </a:spcBef>
              <a:spcAft>
                <a:spcPts val="0"/>
              </a:spcAft>
              <a:buClr>
                <a:schemeClr val="dk2"/>
              </a:buClr>
              <a:buSzPts val="6000"/>
              <a:buNone/>
              <a:defRPr>
                <a:solidFill>
                  <a:schemeClr val="dk2"/>
                </a:solidFill>
              </a:defRPr>
            </a:lvl2pPr>
            <a:lvl3pPr lvl="2" rtl="0" algn="ctr">
              <a:spcBef>
                <a:spcPts val="0"/>
              </a:spcBef>
              <a:spcAft>
                <a:spcPts val="0"/>
              </a:spcAft>
              <a:buClr>
                <a:schemeClr val="dk2"/>
              </a:buClr>
              <a:buSzPts val="6000"/>
              <a:buNone/>
              <a:defRPr>
                <a:solidFill>
                  <a:schemeClr val="dk2"/>
                </a:solidFill>
              </a:defRPr>
            </a:lvl3pPr>
            <a:lvl4pPr lvl="3" rtl="0" algn="ctr">
              <a:spcBef>
                <a:spcPts val="0"/>
              </a:spcBef>
              <a:spcAft>
                <a:spcPts val="0"/>
              </a:spcAft>
              <a:buClr>
                <a:schemeClr val="dk2"/>
              </a:buClr>
              <a:buSzPts val="6000"/>
              <a:buNone/>
              <a:defRPr>
                <a:solidFill>
                  <a:schemeClr val="dk2"/>
                </a:solidFill>
              </a:defRPr>
            </a:lvl4pPr>
            <a:lvl5pPr lvl="4" rtl="0" algn="ctr">
              <a:spcBef>
                <a:spcPts val="0"/>
              </a:spcBef>
              <a:spcAft>
                <a:spcPts val="0"/>
              </a:spcAft>
              <a:buClr>
                <a:schemeClr val="dk2"/>
              </a:buClr>
              <a:buSzPts val="6000"/>
              <a:buNone/>
              <a:defRPr>
                <a:solidFill>
                  <a:schemeClr val="dk2"/>
                </a:solidFill>
              </a:defRPr>
            </a:lvl5pPr>
            <a:lvl6pPr lvl="5" rtl="0" algn="ctr">
              <a:spcBef>
                <a:spcPts val="0"/>
              </a:spcBef>
              <a:spcAft>
                <a:spcPts val="0"/>
              </a:spcAft>
              <a:buClr>
                <a:schemeClr val="dk2"/>
              </a:buClr>
              <a:buSzPts val="6000"/>
              <a:buNone/>
              <a:defRPr>
                <a:solidFill>
                  <a:schemeClr val="dk2"/>
                </a:solidFill>
              </a:defRPr>
            </a:lvl6pPr>
            <a:lvl7pPr lvl="6" rtl="0" algn="ctr">
              <a:spcBef>
                <a:spcPts val="0"/>
              </a:spcBef>
              <a:spcAft>
                <a:spcPts val="0"/>
              </a:spcAft>
              <a:buClr>
                <a:schemeClr val="dk2"/>
              </a:buClr>
              <a:buSzPts val="6000"/>
              <a:buNone/>
              <a:defRPr>
                <a:solidFill>
                  <a:schemeClr val="dk2"/>
                </a:solidFill>
              </a:defRPr>
            </a:lvl7pPr>
            <a:lvl8pPr lvl="7" rtl="0" algn="ctr">
              <a:spcBef>
                <a:spcPts val="0"/>
              </a:spcBef>
              <a:spcAft>
                <a:spcPts val="0"/>
              </a:spcAft>
              <a:buClr>
                <a:schemeClr val="dk2"/>
              </a:buClr>
              <a:buSzPts val="6000"/>
              <a:buNone/>
              <a:defRPr>
                <a:solidFill>
                  <a:schemeClr val="dk2"/>
                </a:solidFill>
              </a:defRPr>
            </a:lvl8pPr>
            <a:lvl9pPr lvl="8" rtl="0" algn="ctr">
              <a:spcBef>
                <a:spcPts val="0"/>
              </a:spcBef>
              <a:spcAft>
                <a:spcPts val="0"/>
              </a:spcAft>
              <a:buClr>
                <a:schemeClr val="dk2"/>
              </a:buClr>
              <a:buSzPts val="6000"/>
              <a:buNone/>
              <a:defRPr>
                <a:solidFill>
                  <a:schemeClr val="dk2"/>
                </a:solidFill>
              </a:defRPr>
            </a:lvl9pPr>
          </a:lstStyle>
          <a:p/>
        </p:txBody>
      </p:sp>
      <p:sp>
        <p:nvSpPr>
          <p:cNvPr id="88" name="Google Shape;88;p5"/>
          <p:cNvSpPr txBox="1"/>
          <p:nvPr>
            <p:ph idx="2" type="title"/>
          </p:nvPr>
        </p:nvSpPr>
        <p:spPr>
          <a:xfrm>
            <a:off x="2237300" y="5674850"/>
            <a:ext cx="5772000" cy="890400"/>
          </a:xfrm>
          <a:prstGeom prst="rect">
            <a:avLst/>
          </a:prstGeom>
        </p:spPr>
        <p:txBody>
          <a:bodyPr anchorCtr="0" anchor="t" bIns="182850" lIns="182850" spcFirstLastPara="1" rIns="182850" wrap="square" tIns="182850">
            <a:noAutofit/>
          </a:bodyPr>
          <a:lstStyle>
            <a:lvl1pPr lvl="0" rtl="0" algn="ctr">
              <a:spcBef>
                <a:spcPts val="0"/>
              </a:spcBef>
              <a:spcAft>
                <a:spcPts val="0"/>
              </a:spcAft>
              <a:buClr>
                <a:schemeClr val="dk2"/>
              </a:buClr>
              <a:buSzPts val="7000"/>
              <a:buNone/>
              <a:defRPr sz="5000">
                <a:solidFill>
                  <a:schemeClr val="dk2"/>
                </a:solidFill>
              </a:defRPr>
            </a:lvl1pPr>
            <a:lvl2pPr lvl="1" rtl="0">
              <a:spcBef>
                <a:spcPts val="0"/>
              </a:spcBef>
              <a:spcAft>
                <a:spcPts val="0"/>
              </a:spcAft>
              <a:buClr>
                <a:schemeClr val="dk2"/>
              </a:buClr>
              <a:buSzPts val="6000"/>
              <a:buNone/>
              <a:defRPr>
                <a:solidFill>
                  <a:schemeClr val="dk2"/>
                </a:solidFill>
              </a:defRPr>
            </a:lvl2pPr>
            <a:lvl3pPr lvl="2" rtl="0">
              <a:spcBef>
                <a:spcPts val="0"/>
              </a:spcBef>
              <a:spcAft>
                <a:spcPts val="0"/>
              </a:spcAft>
              <a:buClr>
                <a:schemeClr val="dk2"/>
              </a:buClr>
              <a:buSzPts val="6000"/>
              <a:buNone/>
              <a:defRPr>
                <a:solidFill>
                  <a:schemeClr val="dk2"/>
                </a:solidFill>
              </a:defRPr>
            </a:lvl3pPr>
            <a:lvl4pPr lvl="3" rtl="0">
              <a:spcBef>
                <a:spcPts val="0"/>
              </a:spcBef>
              <a:spcAft>
                <a:spcPts val="0"/>
              </a:spcAft>
              <a:buClr>
                <a:schemeClr val="dk2"/>
              </a:buClr>
              <a:buSzPts val="6000"/>
              <a:buNone/>
              <a:defRPr>
                <a:solidFill>
                  <a:schemeClr val="dk2"/>
                </a:solidFill>
              </a:defRPr>
            </a:lvl4pPr>
            <a:lvl5pPr lvl="4" rtl="0">
              <a:spcBef>
                <a:spcPts val="0"/>
              </a:spcBef>
              <a:spcAft>
                <a:spcPts val="0"/>
              </a:spcAft>
              <a:buClr>
                <a:schemeClr val="dk2"/>
              </a:buClr>
              <a:buSzPts val="6000"/>
              <a:buNone/>
              <a:defRPr>
                <a:solidFill>
                  <a:schemeClr val="dk2"/>
                </a:solidFill>
              </a:defRPr>
            </a:lvl5pPr>
            <a:lvl6pPr lvl="5" rtl="0">
              <a:spcBef>
                <a:spcPts val="0"/>
              </a:spcBef>
              <a:spcAft>
                <a:spcPts val="0"/>
              </a:spcAft>
              <a:buClr>
                <a:schemeClr val="dk2"/>
              </a:buClr>
              <a:buSzPts val="6000"/>
              <a:buNone/>
              <a:defRPr>
                <a:solidFill>
                  <a:schemeClr val="dk2"/>
                </a:solidFill>
              </a:defRPr>
            </a:lvl6pPr>
            <a:lvl7pPr lvl="6" rtl="0">
              <a:spcBef>
                <a:spcPts val="0"/>
              </a:spcBef>
              <a:spcAft>
                <a:spcPts val="0"/>
              </a:spcAft>
              <a:buClr>
                <a:schemeClr val="dk2"/>
              </a:buClr>
              <a:buSzPts val="6000"/>
              <a:buNone/>
              <a:defRPr>
                <a:solidFill>
                  <a:schemeClr val="dk2"/>
                </a:solidFill>
              </a:defRPr>
            </a:lvl7pPr>
            <a:lvl8pPr lvl="7" rtl="0">
              <a:spcBef>
                <a:spcPts val="0"/>
              </a:spcBef>
              <a:spcAft>
                <a:spcPts val="0"/>
              </a:spcAft>
              <a:buClr>
                <a:schemeClr val="dk2"/>
              </a:buClr>
              <a:buSzPts val="6000"/>
              <a:buNone/>
              <a:defRPr>
                <a:solidFill>
                  <a:schemeClr val="dk2"/>
                </a:solidFill>
              </a:defRPr>
            </a:lvl8pPr>
            <a:lvl9pPr lvl="8" rtl="0">
              <a:spcBef>
                <a:spcPts val="0"/>
              </a:spcBef>
              <a:spcAft>
                <a:spcPts val="0"/>
              </a:spcAft>
              <a:buClr>
                <a:schemeClr val="dk2"/>
              </a:buClr>
              <a:buSzPts val="6000"/>
              <a:buNone/>
              <a:defRPr>
                <a:solidFill>
                  <a:schemeClr val="dk2"/>
                </a:solidFill>
              </a:defRPr>
            </a:lvl9pPr>
          </a:lstStyle>
          <a:p/>
        </p:txBody>
      </p:sp>
      <p:sp>
        <p:nvSpPr>
          <p:cNvPr id="89" name="Google Shape;89;p5"/>
          <p:cNvSpPr txBox="1"/>
          <p:nvPr>
            <p:ph idx="3" type="title"/>
          </p:nvPr>
        </p:nvSpPr>
        <p:spPr>
          <a:xfrm>
            <a:off x="10278700" y="5674850"/>
            <a:ext cx="5772000" cy="890400"/>
          </a:xfrm>
          <a:prstGeom prst="rect">
            <a:avLst/>
          </a:prstGeom>
        </p:spPr>
        <p:txBody>
          <a:bodyPr anchorCtr="0" anchor="t" bIns="182850" lIns="182850" spcFirstLastPara="1" rIns="182850" wrap="square" tIns="182850">
            <a:noAutofit/>
          </a:bodyPr>
          <a:lstStyle>
            <a:lvl1pPr lvl="0" rtl="0" algn="ctr">
              <a:spcBef>
                <a:spcPts val="0"/>
              </a:spcBef>
              <a:spcAft>
                <a:spcPts val="0"/>
              </a:spcAft>
              <a:buClr>
                <a:schemeClr val="dk2"/>
              </a:buClr>
              <a:buSzPts val="7000"/>
              <a:buNone/>
              <a:defRPr sz="5000">
                <a:solidFill>
                  <a:schemeClr val="dk2"/>
                </a:solidFill>
              </a:defRPr>
            </a:lvl1pPr>
            <a:lvl2pPr lvl="1" rtl="0">
              <a:spcBef>
                <a:spcPts val="0"/>
              </a:spcBef>
              <a:spcAft>
                <a:spcPts val="0"/>
              </a:spcAft>
              <a:buClr>
                <a:schemeClr val="dk2"/>
              </a:buClr>
              <a:buSzPts val="6000"/>
              <a:buNone/>
              <a:defRPr>
                <a:solidFill>
                  <a:schemeClr val="dk2"/>
                </a:solidFill>
              </a:defRPr>
            </a:lvl2pPr>
            <a:lvl3pPr lvl="2" rtl="0">
              <a:spcBef>
                <a:spcPts val="0"/>
              </a:spcBef>
              <a:spcAft>
                <a:spcPts val="0"/>
              </a:spcAft>
              <a:buClr>
                <a:schemeClr val="dk2"/>
              </a:buClr>
              <a:buSzPts val="6000"/>
              <a:buNone/>
              <a:defRPr>
                <a:solidFill>
                  <a:schemeClr val="dk2"/>
                </a:solidFill>
              </a:defRPr>
            </a:lvl3pPr>
            <a:lvl4pPr lvl="3" rtl="0">
              <a:spcBef>
                <a:spcPts val="0"/>
              </a:spcBef>
              <a:spcAft>
                <a:spcPts val="0"/>
              </a:spcAft>
              <a:buClr>
                <a:schemeClr val="dk2"/>
              </a:buClr>
              <a:buSzPts val="6000"/>
              <a:buNone/>
              <a:defRPr>
                <a:solidFill>
                  <a:schemeClr val="dk2"/>
                </a:solidFill>
              </a:defRPr>
            </a:lvl4pPr>
            <a:lvl5pPr lvl="4" rtl="0">
              <a:spcBef>
                <a:spcPts val="0"/>
              </a:spcBef>
              <a:spcAft>
                <a:spcPts val="0"/>
              </a:spcAft>
              <a:buClr>
                <a:schemeClr val="dk2"/>
              </a:buClr>
              <a:buSzPts val="6000"/>
              <a:buNone/>
              <a:defRPr>
                <a:solidFill>
                  <a:schemeClr val="dk2"/>
                </a:solidFill>
              </a:defRPr>
            </a:lvl5pPr>
            <a:lvl6pPr lvl="5" rtl="0">
              <a:spcBef>
                <a:spcPts val="0"/>
              </a:spcBef>
              <a:spcAft>
                <a:spcPts val="0"/>
              </a:spcAft>
              <a:buClr>
                <a:schemeClr val="dk2"/>
              </a:buClr>
              <a:buSzPts val="6000"/>
              <a:buNone/>
              <a:defRPr>
                <a:solidFill>
                  <a:schemeClr val="dk2"/>
                </a:solidFill>
              </a:defRPr>
            </a:lvl6pPr>
            <a:lvl7pPr lvl="6" rtl="0">
              <a:spcBef>
                <a:spcPts val="0"/>
              </a:spcBef>
              <a:spcAft>
                <a:spcPts val="0"/>
              </a:spcAft>
              <a:buClr>
                <a:schemeClr val="dk2"/>
              </a:buClr>
              <a:buSzPts val="6000"/>
              <a:buNone/>
              <a:defRPr>
                <a:solidFill>
                  <a:schemeClr val="dk2"/>
                </a:solidFill>
              </a:defRPr>
            </a:lvl7pPr>
            <a:lvl8pPr lvl="7" rtl="0">
              <a:spcBef>
                <a:spcPts val="0"/>
              </a:spcBef>
              <a:spcAft>
                <a:spcPts val="0"/>
              </a:spcAft>
              <a:buClr>
                <a:schemeClr val="dk2"/>
              </a:buClr>
              <a:buSzPts val="6000"/>
              <a:buNone/>
              <a:defRPr>
                <a:solidFill>
                  <a:schemeClr val="dk2"/>
                </a:solidFill>
              </a:defRPr>
            </a:lvl8pPr>
            <a:lvl9pPr lvl="8" rtl="0">
              <a:spcBef>
                <a:spcPts val="0"/>
              </a:spcBef>
              <a:spcAft>
                <a:spcPts val="0"/>
              </a:spcAft>
              <a:buClr>
                <a:schemeClr val="dk2"/>
              </a:buClr>
              <a:buSzPts val="6000"/>
              <a:buNone/>
              <a:defRPr>
                <a:solidFill>
                  <a:schemeClr val="dk2"/>
                </a:solidFill>
              </a:defRPr>
            </a:lvl9pPr>
          </a:lstStyle>
          <a:p/>
        </p:txBody>
      </p:sp>
      <p:sp>
        <p:nvSpPr>
          <p:cNvPr id="90" name="Google Shape;90;p5"/>
          <p:cNvSpPr txBox="1"/>
          <p:nvPr>
            <p:ph idx="1" type="subTitle"/>
          </p:nvPr>
        </p:nvSpPr>
        <p:spPr>
          <a:xfrm>
            <a:off x="10528113" y="6717700"/>
            <a:ext cx="5273400" cy="15738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Clr>
                <a:schemeClr val="dk2"/>
              </a:buClr>
              <a:buSzPts val="5600"/>
              <a:buNone/>
              <a:defRPr b="0" sz="2800">
                <a:solidFill>
                  <a:schemeClr val="dk2"/>
                </a:solidFill>
              </a:defRPr>
            </a:lvl1pPr>
            <a:lvl2pPr lvl="1" rtl="0" algn="ctr">
              <a:lnSpc>
                <a:spcPct val="100000"/>
              </a:lnSpc>
              <a:spcBef>
                <a:spcPts val="0"/>
              </a:spcBef>
              <a:spcAft>
                <a:spcPts val="0"/>
              </a:spcAft>
              <a:buClr>
                <a:schemeClr val="dk2"/>
              </a:buClr>
              <a:buSzPts val="5600"/>
              <a:buNone/>
              <a:defRPr sz="5600">
                <a:solidFill>
                  <a:schemeClr val="dk2"/>
                </a:solidFill>
              </a:defRPr>
            </a:lvl2pPr>
            <a:lvl3pPr lvl="2" rtl="0" algn="ctr">
              <a:lnSpc>
                <a:spcPct val="100000"/>
              </a:lnSpc>
              <a:spcBef>
                <a:spcPts val="0"/>
              </a:spcBef>
              <a:spcAft>
                <a:spcPts val="0"/>
              </a:spcAft>
              <a:buClr>
                <a:schemeClr val="dk2"/>
              </a:buClr>
              <a:buSzPts val="5600"/>
              <a:buNone/>
              <a:defRPr sz="5600">
                <a:solidFill>
                  <a:schemeClr val="dk2"/>
                </a:solidFill>
              </a:defRPr>
            </a:lvl3pPr>
            <a:lvl4pPr lvl="3" rtl="0" algn="ctr">
              <a:lnSpc>
                <a:spcPct val="100000"/>
              </a:lnSpc>
              <a:spcBef>
                <a:spcPts val="0"/>
              </a:spcBef>
              <a:spcAft>
                <a:spcPts val="0"/>
              </a:spcAft>
              <a:buClr>
                <a:schemeClr val="dk2"/>
              </a:buClr>
              <a:buSzPts val="5600"/>
              <a:buNone/>
              <a:defRPr sz="5600">
                <a:solidFill>
                  <a:schemeClr val="dk2"/>
                </a:solidFill>
              </a:defRPr>
            </a:lvl4pPr>
            <a:lvl5pPr lvl="4" rtl="0" algn="ctr">
              <a:lnSpc>
                <a:spcPct val="100000"/>
              </a:lnSpc>
              <a:spcBef>
                <a:spcPts val="0"/>
              </a:spcBef>
              <a:spcAft>
                <a:spcPts val="0"/>
              </a:spcAft>
              <a:buClr>
                <a:schemeClr val="dk2"/>
              </a:buClr>
              <a:buSzPts val="5600"/>
              <a:buNone/>
              <a:defRPr sz="5600">
                <a:solidFill>
                  <a:schemeClr val="dk2"/>
                </a:solidFill>
              </a:defRPr>
            </a:lvl5pPr>
            <a:lvl6pPr lvl="5" rtl="0" algn="ctr">
              <a:lnSpc>
                <a:spcPct val="100000"/>
              </a:lnSpc>
              <a:spcBef>
                <a:spcPts val="0"/>
              </a:spcBef>
              <a:spcAft>
                <a:spcPts val="0"/>
              </a:spcAft>
              <a:buClr>
                <a:schemeClr val="dk2"/>
              </a:buClr>
              <a:buSzPts val="5600"/>
              <a:buNone/>
              <a:defRPr sz="5600">
                <a:solidFill>
                  <a:schemeClr val="dk2"/>
                </a:solidFill>
              </a:defRPr>
            </a:lvl6pPr>
            <a:lvl7pPr lvl="6" rtl="0" algn="ctr">
              <a:lnSpc>
                <a:spcPct val="100000"/>
              </a:lnSpc>
              <a:spcBef>
                <a:spcPts val="0"/>
              </a:spcBef>
              <a:spcAft>
                <a:spcPts val="0"/>
              </a:spcAft>
              <a:buClr>
                <a:schemeClr val="dk2"/>
              </a:buClr>
              <a:buSzPts val="5600"/>
              <a:buNone/>
              <a:defRPr sz="5600">
                <a:solidFill>
                  <a:schemeClr val="dk2"/>
                </a:solidFill>
              </a:defRPr>
            </a:lvl7pPr>
            <a:lvl8pPr lvl="7" rtl="0" algn="ctr">
              <a:lnSpc>
                <a:spcPct val="100000"/>
              </a:lnSpc>
              <a:spcBef>
                <a:spcPts val="0"/>
              </a:spcBef>
              <a:spcAft>
                <a:spcPts val="0"/>
              </a:spcAft>
              <a:buClr>
                <a:schemeClr val="dk2"/>
              </a:buClr>
              <a:buSzPts val="5600"/>
              <a:buNone/>
              <a:defRPr sz="5600">
                <a:solidFill>
                  <a:schemeClr val="dk2"/>
                </a:solidFill>
              </a:defRPr>
            </a:lvl8pPr>
            <a:lvl9pPr lvl="8" rtl="0" algn="ctr">
              <a:lnSpc>
                <a:spcPct val="100000"/>
              </a:lnSpc>
              <a:spcBef>
                <a:spcPts val="0"/>
              </a:spcBef>
              <a:spcAft>
                <a:spcPts val="0"/>
              </a:spcAft>
              <a:buClr>
                <a:schemeClr val="dk2"/>
              </a:buClr>
              <a:buSzPts val="5600"/>
              <a:buNone/>
              <a:defRPr sz="5600">
                <a:solidFill>
                  <a:schemeClr val="dk2"/>
                </a:solidFill>
              </a:defRPr>
            </a:lvl9pPr>
          </a:lstStyle>
          <a:p/>
        </p:txBody>
      </p:sp>
      <p:sp>
        <p:nvSpPr>
          <p:cNvPr id="91" name="Google Shape;91;p5"/>
          <p:cNvSpPr txBox="1"/>
          <p:nvPr>
            <p:ph idx="4" type="subTitle"/>
          </p:nvPr>
        </p:nvSpPr>
        <p:spPr>
          <a:xfrm>
            <a:off x="2486676" y="6717700"/>
            <a:ext cx="5273400" cy="15738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Clr>
                <a:schemeClr val="dk2"/>
              </a:buClr>
              <a:buSzPts val="5600"/>
              <a:buNone/>
              <a:defRPr b="0" sz="2800">
                <a:solidFill>
                  <a:schemeClr val="dk2"/>
                </a:solidFill>
              </a:defRPr>
            </a:lvl1pPr>
            <a:lvl2pPr lvl="1" rtl="0" algn="ctr">
              <a:lnSpc>
                <a:spcPct val="100000"/>
              </a:lnSpc>
              <a:spcBef>
                <a:spcPts val="0"/>
              </a:spcBef>
              <a:spcAft>
                <a:spcPts val="0"/>
              </a:spcAft>
              <a:buClr>
                <a:schemeClr val="dk2"/>
              </a:buClr>
              <a:buSzPts val="5600"/>
              <a:buNone/>
              <a:defRPr sz="5600">
                <a:solidFill>
                  <a:schemeClr val="dk2"/>
                </a:solidFill>
              </a:defRPr>
            </a:lvl2pPr>
            <a:lvl3pPr lvl="2" rtl="0" algn="ctr">
              <a:lnSpc>
                <a:spcPct val="100000"/>
              </a:lnSpc>
              <a:spcBef>
                <a:spcPts val="0"/>
              </a:spcBef>
              <a:spcAft>
                <a:spcPts val="0"/>
              </a:spcAft>
              <a:buClr>
                <a:schemeClr val="dk2"/>
              </a:buClr>
              <a:buSzPts val="5600"/>
              <a:buNone/>
              <a:defRPr sz="5600">
                <a:solidFill>
                  <a:schemeClr val="dk2"/>
                </a:solidFill>
              </a:defRPr>
            </a:lvl3pPr>
            <a:lvl4pPr lvl="3" rtl="0" algn="ctr">
              <a:lnSpc>
                <a:spcPct val="100000"/>
              </a:lnSpc>
              <a:spcBef>
                <a:spcPts val="0"/>
              </a:spcBef>
              <a:spcAft>
                <a:spcPts val="0"/>
              </a:spcAft>
              <a:buClr>
                <a:schemeClr val="dk2"/>
              </a:buClr>
              <a:buSzPts val="5600"/>
              <a:buNone/>
              <a:defRPr sz="5600">
                <a:solidFill>
                  <a:schemeClr val="dk2"/>
                </a:solidFill>
              </a:defRPr>
            </a:lvl4pPr>
            <a:lvl5pPr lvl="4" rtl="0" algn="ctr">
              <a:lnSpc>
                <a:spcPct val="100000"/>
              </a:lnSpc>
              <a:spcBef>
                <a:spcPts val="0"/>
              </a:spcBef>
              <a:spcAft>
                <a:spcPts val="0"/>
              </a:spcAft>
              <a:buClr>
                <a:schemeClr val="dk2"/>
              </a:buClr>
              <a:buSzPts val="5600"/>
              <a:buNone/>
              <a:defRPr sz="5600">
                <a:solidFill>
                  <a:schemeClr val="dk2"/>
                </a:solidFill>
              </a:defRPr>
            </a:lvl5pPr>
            <a:lvl6pPr lvl="5" rtl="0" algn="ctr">
              <a:lnSpc>
                <a:spcPct val="100000"/>
              </a:lnSpc>
              <a:spcBef>
                <a:spcPts val="0"/>
              </a:spcBef>
              <a:spcAft>
                <a:spcPts val="0"/>
              </a:spcAft>
              <a:buClr>
                <a:schemeClr val="dk2"/>
              </a:buClr>
              <a:buSzPts val="5600"/>
              <a:buNone/>
              <a:defRPr sz="5600">
                <a:solidFill>
                  <a:schemeClr val="dk2"/>
                </a:solidFill>
              </a:defRPr>
            </a:lvl6pPr>
            <a:lvl7pPr lvl="6" rtl="0" algn="ctr">
              <a:lnSpc>
                <a:spcPct val="100000"/>
              </a:lnSpc>
              <a:spcBef>
                <a:spcPts val="0"/>
              </a:spcBef>
              <a:spcAft>
                <a:spcPts val="0"/>
              </a:spcAft>
              <a:buClr>
                <a:schemeClr val="dk2"/>
              </a:buClr>
              <a:buSzPts val="5600"/>
              <a:buNone/>
              <a:defRPr sz="5600">
                <a:solidFill>
                  <a:schemeClr val="dk2"/>
                </a:solidFill>
              </a:defRPr>
            </a:lvl7pPr>
            <a:lvl8pPr lvl="7" rtl="0" algn="ctr">
              <a:lnSpc>
                <a:spcPct val="100000"/>
              </a:lnSpc>
              <a:spcBef>
                <a:spcPts val="0"/>
              </a:spcBef>
              <a:spcAft>
                <a:spcPts val="0"/>
              </a:spcAft>
              <a:buClr>
                <a:schemeClr val="dk2"/>
              </a:buClr>
              <a:buSzPts val="5600"/>
              <a:buNone/>
              <a:defRPr sz="5600">
                <a:solidFill>
                  <a:schemeClr val="dk2"/>
                </a:solidFill>
              </a:defRPr>
            </a:lvl8pPr>
            <a:lvl9pPr lvl="8" rtl="0" algn="ctr">
              <a:lnSpc>
                <a:spcPct val="100000"/>
              </a:lnSpc>
              <a:spcBef>
                <a:spcPts val="0"/>
              </a:spcBef>
              <a:spcAft>
                <a:spcPts val="0"/>
              </a:spcAft>
              <a:buClr>
                <a:schemeClr val="dk2"/>
              </a:buClr>
              <a:buSzPts val="5600"/>
              <a:buNone/>
              <a:defRPr sz="5600">
                <a:solidFill>
                  <a:schemeClr val="dk2"/>
                </a:solidFill>
              </a:defRPr>
            </a:lvl9pPr>
          </a:lstStyle>
          <a:p/>
        </p:txBody>
      </p:sp>
      <p:sp>
        <p:nvSpPr>
          <p:cNvPr id="92" name="Google Shape;92;p5"/>
          <p:cNvSpPr/>
          <p:nvPr/>
        </p:nvSpPr>
        <p:spPr>
          <a:xfrm>
            <a:off x="643357" y="295950"/>
            <a:ext cx="1565684" cy="1565684"/>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6"/>
          <p:cNvSpPr/>
          <p:nvPr/>
        </p:nvSpPr>
        <p:spPr>
          <a:xfrm flipH="1">
            <a:off x="-50" y="0"/>
            <a:ext cx="18288190" cy="10286979"/>
          </a:xfrm>
          <a:custGeom>
            <a:rect b="b" l="l" r="r" t="t"/>
            <a:pathLst>
              <a:path extrusionOk="0" h="56121" w="100116">
                <a:moveTo>
                  <a:pt x="0" y="1"/>
                </a:moveTo>
                <a:lnTo>
                  <a:pt x="0" y="56121"/>
                </a:lnTo>
                <a:lnTo>
                  <a:pt x="94576" y="56121"/>
                </a:lnTo>
                <a:lnTo>
                  <a:pt x="100115" y="19398"/>
                </a:lnTo>
                <a:lnTo>
                  <a:pt x="89036" y="1"/>
                </a:lnTo>
                <a:close/>
              </a:path>
            </a:pathLst>
          </a:custGeom>
          <a:gradFill>
            <a:gsLst>
              <a:gs pos="0">
                <a:schemeClr val="dk1"/>
              </a:gs>
              <a:gs pos="100000">
                <a:schemeClr val="lt1"/>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 name="Google Shape;95;p6"/>
          <p:cNvSpPr txBox="1"/>
          <p:nvPr>
            <p:ph type="title"/>
          </p:nvPr>
        </p:nvSpPr>
        <p:spPr>
          <a:xfrm>
            <a:off x="1440000" y="926400"/>
            <a:ext cx="154080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7000"/>
              <a:buNone/>
              <a:defRPr b="1">
                <a:solidFill>
                  <a:schemeClr val="dk2"/>
                </a:solidFill>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96" name="Google Shape;96;p6"/>
          <p:cNvSpPr/>
          <p:nvPr/>
        </p:nvSpPr>
        <p:spPr>
          <a:xfrm>
            <a:off x="16848000" y="8572759"/>
            <a:ext cx="1270872" cy="1270872"/>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 name="Google Shape;97;p6"/>
          <p:cNvSpPr/>
          <p:nvPr/>
        </p:nvSpPr>
        <p:spPr>
          <a:xfrm>
            <a:off x="2137290" y="695878"/>
            <a:ext cx="765783" cy="765852"/>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8" name="Google Shape;98;p6"/>
          <p:cNvGrpSpPr/>
          <p:nvPr/>
        </p:nvGrpSpPr>
        <p:grpSpPr>
          <a:xfrm>
            <a:off x="16256139" y="2535"/>
            <a:ext cx="1211325" cy="2674957"/>
            <a:chOff x="758850" y="467950"/>
            <a:chExt cx="368475" cy="813700"/>
          </a:xfrm>
        </p:grpSpPr>
        <p:sp>
          <p:nvSpPr>
            <p:cNvPr id="99" name="Google Shape;99;p6"/>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 name="Google Shape;100;p6"/>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 name="Google Shape;101;p6"/>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 name="Google Shape;102;p6"/>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 name="Google Shape;103;p6"/>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 name="Google Shape;104;p6"/>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 name="Google Shape;105;p6"/>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 name="Google Shape;106;p6"/>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 name="Google Shape;107;p6"/>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 name="Google Shape;108;p6"/>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 name="Google Shape;109;p6"/>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 name="Google Shape;110;p6"/>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 name="Google Shape;111;p6"/>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 name="Google Shape;112;p6"/>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 name="Google Shape;113;p6"/>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4" name="Shape 114"/>
        <p:cNvGrpSpPr/>
        <p:nvPr/>
      </p:nvGrpSpPr>
      <p:grpSpPr>
        <a:xfrm>
          <a:off x="0" y="0"/>
          <a:ext cx="0" cy="0"/>
          <a:chOff x="0" y="0"/>
          <a:chExt cx="0" cy="0"/>
        </a:xfrm>
      </p:grpSpPr>
      <p:sp>
        <p:nvSpPr>
          <p:cNvPr id="115" name="Google Shape;115;p7"/>
          <p:cNvSpPr/>
          <p:nvPr/>
        </p:nvSpPr>
        <p:spPr>
          <a:xfrm>
            <a:off x="0" y="0"/>
            <a:ext cx="11210295" cy="10287077"/>
          </a:xfrm>
          <a:custGeom>
            <a:rect b="b" l="l" r="r" t="t"/>
            <a:pathLst>
              <a:path extrusionOk="0" h="56120" w="102541">
                <a:moveTo>
                  <a:pt x="1" y="0"/>
                </a:moveTo>
                <a:lnTo>
                  <a:pt x="1" y="56120"/>
                </a:lnTo>
                <a:lnTo>
                  <a:pt x="99426" y="56120"/>
                </a:lnTo>
                <a:lnTo>
                  <a:pt x="95958" y="49536"/>
                </a:lnTo>
                <a:lnTo>
                  <a:pt x="102540" y="36723"/>
                </a:lnTo>
                <a:lnTo>
                  <a:pt x="94577" y="27362"/>
                </a:lnTo>
                <a:lnTo>
                  <a:pt x="101159" y="13858"/>
                </a:lnTo>
                <a:lnTo>
                  <a:pt x="89036" y="0"/>
                </a:lnTo>
                <a:close/>
              </a:path>
            </a:pathLst>
          </a:custGeom>
          <a:gradFill>
            <a:gsLst>
              <a:gs pos="0">
                <a:schemeClr val="dk1"/>
              </a:gs>
              <a:gs pos="100000">
                <a:schemeClr val="lt1"/>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 name="Google Shape;116;p7"/>
          <p:cNvSpPr/>
          <p:nvPr/>
        </p:nvSpPr>
        <p:spPr>
          <a:xfrm>
            <a:off x="436050" y="7956562"/>
            <a:ext cx="2039475" cy="2039475"/>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7" name="Google Shape;117;p7"/>
          <p:cNvGrpSpPr/>
          <p:nvPr/>
        </p:nvGrpSpPr>
        <p:grpSpPr>
          <a:xfrm rot="5400000">
            <a:off x="1781064" y="-570165"/>
            <a:ext cx="1211325" cy="3297920"/>
            <a:chOff x="758850" y="467950"/>
            <a:chExt cx="368475" cy="1003200"/>
          </a:xfrm>
        </p:grpSpPr>
        <p:sp>
          <p:nvSpPr>
            <p:cNvPr id="118" name="Google Shape;118;p7"/>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 name="Google Shape;119;p7"/>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 name="Google Shape;120;p7"/>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 name="Google Shape;121;p7"/>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 name="Google Shape;122;p7"/>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 name="Google Shape;123;p7"/>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 name="Google Shape;124;p7"/>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 name="Google Shape;125;p7"/>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 name="Google Shape;126;p7"/>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 name="Google Shape;127;p7"/>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 name="Google Shape;128;p7"/>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 name="Google Shape;129;p7"/>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 name="Google Shape;130;p7"/>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 name="Google Shape;131;p7"/>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 name="Google Shape;132;p7"/>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 name="Google Shape;133;p7"/>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 name="Google Shape;134;p7"/>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 name="Google Shape;135;p7"/>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6" name="Google Shape;136;p7"/>
          <p:cNvGrpSpPr/>
          <p:nvPr/>
        </p:nvGrpSpPr>
        <p:grpSpPr>
          <a:xfrm rot="5400000">
            <a:off x="7233364" y="7559235"/>
            <a:ext cx="1211325" cy="3297920"/>
            <a:chOff x="758850" y="467950"/>
            <a:chExt cx="368475" cy="1003200"/>
          </a:xfrm>
        </p:grpSpPr>
        <p:sp>
          <p:nvSpPr>
            <p:cNvPr id="137" name="Google Shape;137;p7"/>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 name="Google Shape;138;p7"/>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 name="Google Shape;139;p7"/>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 name="Google Shape;140;p7"/>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 name="Google Shape;141;p7"/>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 name="Google Shape;142;p7"/>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 name="Google Shape;143;p7"/>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 name="Google Shape;144;p7"/>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 name="Google Shape;145;p7"/>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 name="Google Shape;146;p7"/>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 name="Google Shape;147;p7"/>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 name="Google Shape;148;p7"/>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 name="Google Shape;149;p7"/>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 name="Google Shape;150;p7"/>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 name="Google Shape;151;p7"/>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 name="Google Shape;152;p7"/>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 name="Google Shape;153;p7"/>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 name="Google Shape;154;p7"/>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55" name="Google Shape;155;p7"/>
          <p:cNvSpPr txBox="1"/>
          <p:nvPr>
            <p:ph type="title"/>
          </p:nvPr>
        </p:nvSpPr>
        <p:spPr>
          <a:xfrm>
            <a:off x="1440000" y="3177175"/>
            <a:ext cx="7851000" cy="114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7000"/>
              <a:buNone/>
              <a:defRPr b="1" sz="7000">
                <a:solidFill>
                  <a:schemeClr val="dk2"/>
                </a:solidFill>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156" name="Google Shape;156;p7"/>
          <p:cNvSpPr txBox="1"/>
          <p:nvPr>
            <p:ph idx="1" type="subTitle"/>
          </p:nvPr>
        </p:nvSpPr>
        <p:spPr>
          <a:xfrm>
            <a:off x="1448600" y="4416444"/>
            <a:ext cx="7851000" cy="2020800"/>
          </a:xfrm>
          <a:prstGeom prst="rect">
            <a:avLst/>
          </a:prstGeom>
        </p:spPr>
        <p:txBody>
          <a:bodyPr anchorCtr="0" anchor="t" bIns="182850" lIns="182850" spcFirstLastPara="1" rIns="182850" wrap="square" tIns="182850">
            <a:noAutofit/>
          </a:bodyPr>
          <a:lstStyle>
            <a:lvl1pPr lvl="0">
              <a:lnSpc>
                <a:spcPct val="100000"/>
              </a:lnSpc>
              <a:spcBef>
                <a:spcPts val="0"/>
              </a:spcBef>
              <a:spcAft>
                <a:spcPts val="0"/>
              </a:spcAft>
              <a:buSzPts val="2800"/>
              <a:buNone/>
              <a:defRPr>
                <a:solidFill>
                  <a:schemeClr val="dk2"/>
                </a:solidFill>
              </a:defRPr>
            </a:lvl1pPr>
            <a:lvl2pPr lvl="1">
              <a:spcBef>
                <a:spcPts val="3200"/>
              </a:spcBef>
              <a:spcAft>
                <a:spcPts val="0"/>
              </a:spcAft>
              <a:buSzPts val="2800"/>
              <a:buNone/>
              <a:defRPr/>
            </a:lvl2pPr>
            <a:lvl3pPr lvl="2">
              <a:spcBef>
                <a:spcPts val="3200"/>
              </a:spcBef>
              <a:spcAft>
                <a:spcPts val="0"/>
              </a:spcAft>
              <a:buSzPts val="2800"/>
              <a:buNone/>
              <a:defRPr/>
            </a:lvl3pPr>
            <a:lvl4pPr lvl="3">
              <a:spcBef>
                <a:spcPts val="3200"/>
              </a:spcBef>
              <a:spcAft>
                <a:spcPts val="0"/>
              </a:spcAft>
              <a:buSzPts val="2800"/>
              <a:buNone/>
              <a:defRPr/>
            </a:lvl4pPr>
            <a:lvl5pPr lvl="4">
              <a:spcBef>
                <a:spcPts val="3200"/>
              </a:spcBef>
              <a:spcAft>
                <a:spcPts val="0"/>
              </a:spcAft>
              <a:buSzPts val="2800"/>
              <a:buNone/>
              <a:defRPr/>
            </a:lvl5pPr>
            <a:lvl6pPr lvl="5">
              <a:spcBef>
                <a:spcPts val="3200"/>
              </a:spcBef>
              <a:spcAft>
                <a:spcPts val="0"/>
              </a:spcAft>
              <a:buSzPts val="2800"/>
              <a:buNone/>
              <a:defRPr/>
            </a:lvl6pPr>
            <a:lvl7pPr lvl="6">
              <a:spcBef>
                <a:spcPts val="3200"/>
              </a:spcBef>
              <a:spcAft>
                <a:spcPts val="0"/>
              </a:spcAft>
              <a:buSzPts val="2800"/>
              <a:buNone/>
              <a:defRPr/>
            </a:lvl7pPr>
            <a:lvl8pPr lvl="7">
              <a:spcBef>
                <a:spcPts val="3200"/>
              </a:spcBef>
              <a:spcAft>
                <a:spcPts val="0"/>
              </a:spcAft>
              <a:buSzPts val="2800"/>
              <a:buNone/>
              <a:defRPr/>
            </a:lvl8pPr>
            <a:lvl9pPr lvl="8">
              <a:spcBef>
                <a:spcPts val="3200"/>
              </a:spcBef>
              <a:spcAft>
                <a:spcPts val="320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7" name="Shape 157"/>
        <p:cNvGrpSpPr/>
        <p:nvPr/>
      </p:nvGrpSpPr>
      <p:grpSpPr>
        <a:xfrm>
          <a:off x="0" y="0"/>
          <a:ext cx="0" cy="0"/>
          <a:chOff x="0" y="0"/>
          <a:chExt cx="0" cy="0"/>
        </a:xfrm>
      </p:grpSpPr>
      <p:sp>
        <p:nvSpPr>
          <p:cNvPr id="158" name="Google Shape;158;p8"/>
          <p:cNvSpPr/>
          <p:nvPr/>
        </p:nvSpPr>
        <p:spPr>
          <a:xfrm>
            <a:off x="0" y="0"/>
            <a:ext cx="18288190" cy="10286979"/>
          </a:xfrm>
          <a:custGeom>
            <a:rect b="b" l="l" r="r" t="t"/>
            <a:pathLst>
              <a:path extrusionOk="0" h="56121" w="100116">
                <a:moveTo>
                  <a:pt x="0" y="1"/>
                </a:moveTo>
                <a:lnTo>
                  <a:pt x="0" y="56121"/>
                </a:lnTo>
                <a:lnTo>
                  <a:pt x="94576" y="56121"/>
                </a:lnTo>
                <a:lnTo>
                  <a:pt x="100115" y="19398"/>
                </a:lnTo>
                <a:lnTo>
                  <a:pt x="89036" y="1"/>
                </a:lnTo>
                <a:close/>
              </a:path>
            </a:pathLst>
          </a:custGeom>
          <a:gradFill>
            <a:gsLst>
              <a:gs pos="0">
                <a:schemeClr val="dk1"/>
              </a:gs>
              <a:gs pos="100000">
                <a:schemeClr val="lt1"/>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 name="Google Shape;159;p8"/>
          <p:cNvSpPr txBox="1"/>
          <p:nvPr>
            <p:ph type="title"/>
          </p:nvPr>
        </p:nvSpPr>
        <p:spPr>
          <a:xfrm>
            <a:off x="2275500" y="2614200"/>
            <a:ext cx="13737000" cy="5058600"/>
          </a:xfrm>
          <a:prstGeom prst="rect">
            <a:avLst/>
          </a:prstGeom>
        </p:spPr>
        <p:txBody>
          <a:bodyPr anchorCtr="0" anchor="ctr" bIns="182850" lIns="182850" spcFirstLastPara="1" rIns="182850" wrap="square" tIns="182850">
            <a:noAutofit/>
          </a:bodyPr>
          <a:lstStyle>
            <a:lvl1pPr lvl="0" algn="ctr">
              <a:lnSpc>
                <a:spcPct val="80000"/>
              </a:lnSpc>
              <a:spcBef>
                <a:spcPts val="0"/>
              </a:spcBef>
              <a:spcAft>
                <a:spcPts val="0"/>
              </a:spcAft>
              <a:buSzPts val="9600"/>
              <a:buNone/>
              <a:defRPr b="1" sz="20000">
                <a:solidFill>
                  <a:schemeClr val="dk2"/>
                </a:solidFill>
              </a:defRPr>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sp>
        <p:nvSpPr>
          <p:cNvPr id="160" name="Google Shape;160;p8"/>
          <p:cNvSpPr/>
          <p:nvPr/>
        </p:nvSpPr>
        <p:spPr>
          <a:xfrm>
            <a:off x="15336700" y="8572759"/>
            <a:ext cx="1270872" cy="1270872"/>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 name="Google Shape;161;p8"/>
          <p:cNvSpPr/>
          <p:nvPr/>
        </p:nvSpPr>
        <p:spPr>
          <a:xfrm>
            <a:off x="436050" y="520512"/>
            <a:ext cx="2039475" cy="2039475"/>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62" name="Google Shape;162;p8"/>
          <p:cNvGrpSpPr/>
          <p:nvPr/>
        </p:nvGrpSpPr>
        <p:grpSpPr>
          <a:xfrm>
            <a:off x="850139" y="6669935"/>
            <a:ext cx="1211325" cy="3297920"/>
            <a:chOff x="758850" y="467950"/>
            <a:chExt cx="368475" cy="1003200"/>
          </a:xfrm>
        </p:grpSpPr>
        <p:sp>
          <p:nvSpPr>
            <p:cNvPr id="163" name="Google Shape;163;p8"/>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 name="Google Shape;164;p8"/>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 name="Google Shape;165;p8"/>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 name="Google Shape;166;p8"/>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 name="Google Shape;167;p8"/>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 name="Google Shape;168;p8"/>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 name="Google Shape;169;p8"/>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 name="Google Shape;170;p8"/>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 name="Google Shape;171;p8"/>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 name="Google Shape;172;p8"/>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 name="Google Shape;173;p8"/>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 name="Google Shape;174;p8"/>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 name="Google Shape;175;p8"/>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 name="Google Shape;176;p8"/>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 name="Google Shape;177;p8"/>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 name="Google Shape;178;p8"/>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 name="Google Shape;179;p8"/>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 name="Google Shape;180;p8"/>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81" name="Google Shape;181;p8"/>
          <p:cNvSpPr/>
          <p:nvPr/>
        </p:nvSpPr>
        <p:spPr>
          <a:xfrm>
            <a:off x="16226375" y="3140809"/>
            <a:ext cx="1270872" cy="1270872"/>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2" name="Shape 182"/>
        <p:cNvGrpSpPr/>
        <p:nvPr/>
      </p:nvGrpSpPr>
      <p:grpSpPr>
        <a:xfrm>
          <a:off x="0" y="0"/>
          <a:ext cx="0" cy="0"/>
          <a:chOff x="0" y="0"/>
          <a:chExt cx="0" cy="0"/>
        </a:xfrm>
      </p:grpSpPr>
      <p:sp>
        <p:nvSpPr>
          <p:cNvPr id="183" name="Google Shape;183;p9"/>
          <p:cNvSpPr/>
          <p:nvPr/>
        </p:nvSpPr>
        <p:spPr>
          <a:xfrm>
            <a:off x="0" y="50"/>
            <a:ext cx="11849345" cy="10286979"/>
          </a:xfrm>
          <a:custGeom>
            <a:rect b="b" l="l" r="r" t="t"/>
            <a:pathLst>
              <a:path extrusionOk="0" h="56121" w="101851">
                <a:moveTo>
                  <a:pt x="0" y="0"/>
                </a:moveTo>
                <a:lnTo>
                  <a:pt x="0" y="56120"/>
                </a:lnTo>
                <a:lnTo>
                  <a:pt x="99425" y="56120"/>
                </a:lnTo>
                <a:lnTo>
                  <a:pt x="96310" y="43997"/>
                </a:lnTo>
                <a:lnTo>
                  <a:pt x="101850" y="20088"/>
                </a:lnTo>
                <a:lnTo>
                  <a:pt x="89036" y="0"/>
                </a:lnTo>
                <a:close/>
              </a:path>
            </a:pathLst>
          </a:custGeom>
          <a:gradFill>
            <a:gsLst>
              <a:gs pos="0">
                <a:schemeClr val="dk1"/>
              </a:gs>
              <a:gs pos="100000">
                <a:schemeClr val="lt1"/>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 name="Google Shape;184;p9"/>
          <p:cNvSpPr/>
          <p:nvPr/>
        </p:nvSpPr>
        <p:spPr>
          <a:xfrm>
            <a:off x="320550" y="381809"/>
            <a:ext cx="1270872" cy="1270872"/>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 name="Google Shape;185;p9"/>
          <p:cNvSpPr/>
          <p:nvPr/>
        </p:nvSpPr>
        <p:spPr>
          <a:xfrm>
            <a:off x="9527400" y="8572759"/>
            <a:ext cx="1270872" cy="1270872"/>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86" name="Google Shape;186;p9"/>
          <p:cNvGrpSpPr/>
          <p:nvPr/>
        </p:nvGrpSpPr>
        <p:grpSpPr>
          <a:xfrm rot="5400000">
            <a:off x="1759464" y="7559235"/>
            <a:ext cx="1211325" cy="3297920"/>
            <a:chOff x="758850" y="467950"/>
            <a:chExt cx="368475" cy="1003200"/>
          </a:xfrm>
        </p:grpSpPr>
        <p:sp>
          <p:nvSpPr>
            <p:cNvPr id="187" name="Google Shape;187;p9"/>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 name="Google Shape;188;p9"/>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 name="Google Shape;189;p9"/>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 name="Google Shape;190;p9"/>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 name="Google Shape;191;p9"/>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 name="Google Shape;192;p9"/>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 name="Google Shape;193;p9"/>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 name="Google Shape;194;p9"/>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 name="Google Shape;195;p9"/>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 name="Google Shape;196;p9"/>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 name="Google Shape;197;p9"/>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 name="Google Shape;198;p9"/>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 name="Google Shape;199;p9"/>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 name="Google Shape;200;p9"/>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 name="Google Shape;201;p9"/>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 name="Google Shape;202;p9"/>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 name="Google Shape;203;p9"/>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 name="Google Shape;204;p9"/>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5" name="Google Shape;205;p9"/>
          <p:cNvGrpSpPr/>
          <p:nvPr/>
        </p:nvGrpSpPr>
        <p:grpSpPr>
          <a:xfrm>
            <a:off x="8620864" y="-1529765"/>
            <a:ext cx="1211325" cy="3297920"/>
            <a:chOff x="758850" y="467950"/>
            <a:chExt cx="368475" cy="1003200"/>
          </a:xfrm>
        </p:grpSpPr>
        <p:sp>
          <p:nvSpPr>
            <p:cNvPr id="206" name="Google Shape;206;p9"/>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 name="Google Shape;207;p9"/>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 name="Google Shape;208;p9"/>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 name="Google Shape;209;p9"/>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 name="Google Shape;210;p9"/>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 name="Google Shape;211;p9"/>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 name="Google Shape;212;p9"/>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 name="Google Shape;213;p9"/>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 name="Google Shape;214;p9"/>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 name="Google Shape;215;p9"/>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 name="Google Shape;216;p9"/>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 name="Google Shape;217;p9"/>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 name="Google Shape;218;p9"/>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 name="Google Shape;219;p9"/>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 name="Google Shape;220;p9"/>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 name="Google Shape;221;p9"/>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 name="Google Shape;222;p9"/>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 name="Google Shape;223;p9"/>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24" name="Google Shape;224;p9"/>
          <p:cNvSpPr txBox="1"/>
          <p:nvPr>
            <p:ph type="title"/>
          </p:nvPr>
        </p:nvSpPr>
        <p:spPr>
          <a:xfrm>
            <a:off x="1440000" y="3237575"/>
            <a:ext cx="9898800" cy="1683600"/>
          </a:xfrm>
          <a:prstGeom prst="rect">
            <a:avLst/>
          </a:prstGeom>
        </p:spPr>
        <p:txBody>
          <a:bodyPr anchorCtr="0" anchor="ctr" bIns="182850" lIns="182850" spcFirstLastPara="1" rIns="182850" wrap="square" tIns="182850">
            <a:noAutofit/>
          </a:bodyPr>
          <a:lstStyle>
            <a:lvl1pPr lvl="0" rtl="0">
              <a:spcBef>
                <a:spcPts val="0"/>
              </a:spcBef>
              <a:spcAft>
                <a:spcPts val="0"/>
              </a:spcAft>
              <a:buSzPts val="7200"/>
              <a:buNone/>
              <a:defRPr b="1" sz="9000">
                <a:solidFill>
                  <a:schemeClr val="dk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p:txBody>
      </p:sp>
      <p:sp>
        <p:nvSpPr>
          <p:cNvPr id="225" name="Google Shape;225;p9"/>
          <p:cNvSpPr txBox="1"/>
          <p:nvPr>
            <p:ph idx="1" type="subTitle"/>
          </p:nvPr>
        </p:nvSpPr>
        <p:spPr>
          <a:xfrm>
            <a:off x="1440000" y="5200249"/>
            <a:ext cx="9322200" cy="18078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3200">
                <a:solidFill>
                  <a:schemeClr val="dk2"/>
                </a:solidFill>
              </a:defRPr>
            </a:lvl1pPr>
            <a:lvl2pPr lvl="1" rtl="0" algn="ctr">
              <a:lnSpc>
                <a:spcPct val="100000"/>
              </a:lnSpc>
              <a:spcBef>
                <a:spcPts val="320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6" name="Shape 226"/>
        <p:cNvGrpSpPr/>
        <p:nvPr/>
      </p:nvGrpSpPr>
      <p:grpSpPr>
        <a:xfrm>
          <a:off x="0" y="0"/>
          <a:ext cx="0" cy="0"/>
          <a:chOff x="0" y="0"/>
          <a:chExt cx="0" cy="0"/>
        </a:xfrm>
      </p:grpSpPr>
      <p:sp>
        <p:nvSpPr>
          <p:cNvPr id="227" name="Google Shape;227;p10"/>
          <p:cNvSpPr txBox="1"/>
          <p:nvPr>
            <p:ph type="title"/>
          </p:nvPr>
        </p:nvSpPr>
        <p:spPr>
          <a:xfrm>
            <a:off x="1426200" y="6972600"/>
            <a:ext cx="7573200" cy="2235600"/>
          </a:xfrm>
          <a:prstGeom prst="rect">
            <a:avLst/>
          </a:prstGeom>
        </p:spPr>
        <p:txBody>
          <a:bodyPr anchorCtr="0" anchor="t" bIns="182850" lIns="182850" spcFirstLastPara="1" rIns="182850" wrap="square" tIns="182850">
            <a:noAutofit/>
          </a:bodyPr>
          <a:lstStyle>
            <a:lvl1pPr lvl="0" rtl="0">
              <a:spcBef>
                <a:spcPts val="0"/>
              </a:spcBef>
              <a:spcAft>
                <a:spcPts val="0"/>
              </a:spcAft>
              <a:buSzPts val="7000"/>
              <a:buNone/>
              <a:defRPr b="1">
                <a:solidFill>
                  <a:schemeClr val="dk2"/>
                </a:solidFill>
              </a:defRPr>
            </a:lvl1pPr>
            <a:lvl2pPr lvl="1" rtl="0" algn="ctr">
              <a:spcBef>
                <a:spcPts val="0"/>
              </a:spcBef>
              <a:spcAft>
                <a:spcPts val="0"/>
              </a:spcAft>
              <a:buSzPts val="6000"/>
              <a:buNone/>
              <a:defRPr/>
            </a:lvl2pPr>
            <a:lvl3pPr lvl="2" rtl="0" algn="ctr">
              <a:spcBef>
                <a:spcPts val="0"/>
              </a:spcBef>
              <a:spcAft>
                <a:spcPts val="0"/>
              </a:spcAft>
              <a:buSzPts val="6000"/>
              <a:buNone/>
              <a:defRPr/>
            </a:lvl3pPr>
            <a:lvl4pPr lvl="3" rtl="0" algn="ctr">
              <a:spcBef>
                <a:spcPts val="0"/>
              </a:spcBef>
              <a:spcAft>
                <a:spcPts val="0"/>
              </a:spcAft>
              <a:buSzPts val="6000"/>
              <a:buNone/>
              <a:defRPr/>
            </a:lvl4pPr>
            <a:lvl5pPr lvl="4" rtl="0" algn="ctr">
              <a:spcBef>
                <a:spcPts val="0"/>
              </a:spcBef>
              <a:spcAft>
                <a:spcPts val="0"/>
              </a:spcAft>
              <a:buSzPts val="6000"/>
              <a:buNone/>
              <a:defRPr/>
            </a:lvl5pPr>
            <a:lvl6pPr lvl="5" rtl="0" algn="ctr">
              <a:spcBef>
                <a:spcPts val="0"/>
              </a:spcBef>
              <a:spcAft>
                <a:spcPts val="0"/>
              </a:spcAft>
              <a:buSzPts val="6000"/>
              <a:buNone/>
              <a:defRPr/>
            </a:lvl6pPr>
            <a:lvl7pPr lvl="6" rtl="0" algn="ctr">
              <a:spcBef>
                <a:spcPts val="0"/>
              </a:spcBef>
              <a:spcAft>
                <a:spcPts val="0"/>
              </a:spcAft>
              <a:buSzPts val="6000"/>
              <a:buNone/>
              <a:defRPr/>
            </a:lvl7pPr>
            <a:lvl8pPr lvl="7" rtl="0" algn="ctr">
              <a:spcBef>
                <a:spcPts val="0"/>
              </a:spcBef>
              <a:spcAft>
                <a:spcPts val="0"/>
              </a:spcAft>
              <a:buSzPts val="6000"/>
              <a:buNone/>
              <a:defRPr/>
            </a:lvl8pPr>
            <a:lvl9pPr lvl="8" rtl="0" algn="ctr">
              <a:spcBef>
                <a:spcPts val="0"/>
              </a:spcBef>
              <a:spcAft>
                <a:spcPts val="0"/>
              </a:spcAft>
              <a:buSzPts val="6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426200" y="1078800"/>
            <a:ext cx="15435600" cy="1128600"/>
          </a:xfrm>
          <a:prstGeom prst="rect">
            <a:avLst/>
          </a:prstGeom>
          <a:noFill/>
          <a:ln>
            <a:noFill/>
          </a:ln>
        </p:spPr>
        <p:txBody>
          <a:bodyPr anchorCtr="0" anchor="t" bIns="182850" lIns="182850" spcFirstLastPara="1" rIns="182850" wrap="square" tIns="182850">
            <a:noAutofit/>
          </a:bodyPr>
          <a:lstStyle>
            <a:lvl1pPr lvl="0" rtl="0">
              <a:spcBef>
                <a:spcPts val="0"/>
              </a:spcBef>
              <a:spcAft>
                <a:spcPts val="0"/>
              </a:spcAft>
              <a:buClr>
                <a:schemeClr val="lt2"/>
              </a:buClr>
              <a:buSzPts val="7000"/>
              <a:buFont typeface="Lexend Deca"/>
              <a:buNone/>
              <a:defRPr b="1" sz="7000">
                <a:solidFill>
                  <a:schemeClr val="lt2"/>
                </a:solidFill>
                <a:latin typeface="Lexend Deca"/>
                <a:ea typeface="Lexend Deca"/>
                <a:cs typeface="Lexend Deca"/>
                <a:sym typeface="Lexend Deca"/>
              </a:defRPr>
            </a:lvl1pPr>
            <a:lvl2pPr lvl="1" rtl="0">
              <a:spcBef>
                <a:spcPts val="0"/>
              </a:spcBef>
              <a:spcAft>
                <a:spcPts val="0"/>
              </a:spcAft>
              <a:buClr>
                <a:schemeClr val="lt2"/>
              </a:buClr>
              <a:buSzPts val="6000"/>
              <a:buFont typeface="Lexend Deca"/>
              <a:buNone/>
              <a:defRPr b="1" sz="6000">
                <a:solidFill>
                  <a:schemeClr val="lt2"/>
                </a:solidFill>
                <a:latin typeface="Lexend Deca"/>
                <a:ea typeface="Lexend Deca"/>
                <a:cs typeface="Lexend Deca"/>
                <a:sym typeface="Lexend Deca"/>
              </a:defRPr>
            </a:lvl2pPr>
            <a:lvl3pPr lvl="2" rtl="0">
              <a:spcBef>
                <a:spcPts val="0"/>
              </a:spcBef>
              <a:spcAft>
                <a:spcPts val="0"/>
              </a:spcAft>
              <a:buClr>
                <a:schemeClr val="lt2"/>
              </a:buClr>
              <a:buSzPts val="6000"/>
              <a:buFont typeface="Lexend Deca"/>
              <a:buNone/>
              <a:defRPr b="1" sz="6000">
                <a:solidFill>
                  <a:schemeClr val="lt2"/>
                </a:solidFill>
                <a:latin typeface="Lexend Deca"/>
                <a:ea typeface="Lexend Deca"/>
                <a:cs typeface="Lexend Deca"/>
                <a:sym typeface="Lexend Deca"/>
              </a:defRPr>
            </a:lvl3pPr>
            <a:lvl4pPr lvl="3" rtl="0">
              <a:spcBef>
                <a:spcPts val="0"/>
              </a:spcBef>
              <a:spcAft>
                <a:spcPts val="0"/>
              </a:spcAft>
              <a:buClr>
                <a:schemeClr val="lt2"/>
              </a:buClr>
              <a:buSzPts val="6000"/>
              <a:buFont typeface="Lexend Deca"/>
              <a:buNone/>
              <a:defRPr b="1" sz="6000">
                <a:solidFill>
                  <a:schemeClr val="lt2"/>
                </a:solidFill>
                <a:latin typeface="Lexend Deca"/>
                <a:ea typeface="Lexend Deca"/>
                <a:cs typeface="Lexend Deca"/>
                <a:sym typeface="Lexend Deca"/>
              </a:defRPr>
            </a:lvl4pPr>
            <a:lvl5pPr lvl="4" rtl="0">
              <a:spcBef>
                <a:spcPts val="0"/>
              </a:spcBef>
              <a:spcAft>
                <a:spcPts val="0"/>
              </a:spcAft>
              <a:buClr>
                <a:schemeClr val="lt2"/>
              </a:buClr>
              <a:buSzPts val="6000"/>
              <a:buFont typeface="Lexend Deca"/>
              <a:buNone/>
              <a:defRPr b="1" sz="6000">
                <a:solidFill>
                  <a:schemeClr val="lt2"/>
                </a:solidFill>
                <a:latin typeface="Lexend Deca"/>
                <a:ea typeface="Lexend Deca"/>
                <a:cs typeface="Lexend Deca"/>
                <a:sym typeface="Lexend Deca"/>
              </a:defRPr>
            </a:lvl5pPr>
            <a:lvl6pPr lvl="5" rtl="0">
              <a:spcBef>
                <a:spcPts val="0"/>
              </a:spcBef>
              <a:spcAft>
                <a:spcPts val="0"/>
              </a:spcAft>
              <a:buClr>
                <a:schemeClr val="lt2"/>
              </a:buClr>
              <a:buSzPts val="6000"/>
              <a:buFont typeface="Lexend Deca"/>
              <a:buNone/>
              <a:defRPr b="1" sz="6000">
                <a:solidFill>
                  <a:schemeClr val="lt2"/>
                </a:solidFill>
                <a:latin typeface="Lexend Deca"/>
                <a:ea typeface="Lexend Deca"/>
                <a:cs typeface="Lexend Deca"/>
                <a:sym typeface="Lexend Deca"/>
              </a:defRPr>
            </a:lvl6pPr>
            <a:lvl7pPr lvl="6" rtl="0">
              <a:spcBef>
                <a:spcPts val="0"/>
              </a:spcBef>
              <a:spcAft>
                <a:spcPts val="0"/>
              </a:spcAft>
              <a:buClr>
                <a:schemeClr val="lt2"/>
              </a:buClr>
              <a:buSzPts val="6000"/>
              <a:buFont typeface="Lexend Deca"/>
              <a:buNone/>
              <a:defRPr b="1" sz="6000">
                <a:solidFill>
                  <a:schemeClr val="lt2"/>
                </a:solidFill>
                <a:latin typeface="Lexend Deca"/>
                <a:ea typeface="Lexend Deca"/>
                <a:cs typeface="Lexend Deca"/>
                <a:sym typeface="Lexend Deca"/>
              </a:defRPr>
            </a:lvl7pPr>
            <a:lvl8pPr lvl="7" rtl="0">
              <a:spcBef>
                <a:spcPts val="0"/>
              </a:spcBef>
              <a:spcAft>
                <a:spcPts val="0"/>
              </a:spcAft>
              <a:buClr>
                <a:schemeClr val="lt2"/>
              </a:buClr>
              <a:buSzPts val="6000"/>
              <a:buFont typeface="Lexend Deca"/>
              <a:buNone/>
              <a:defRPr b="1" sz="6000">
                <a:solidFill>
                  <a:schemeClr val="lt2"/>
                </a:solidFill>
                <a:latin typeface="Lexend Deca"/>
                <a:ea typeface="Lexend Deca"/>
                <a:cs typeface="Lexend Deca"/>
                <a:sym typeface="Lexend Deca"/>
              </a:defRPr>
            </a:lvl8pPr>
            <a:lvl9pPr lvl="8" rtl="0">
              <a:spcBef>
                <a:spcPts val="0"/>
              </a:spcBef>
              <a:spcAft>
                <a:spcPts val="0"/>
              </a:spcAft>
              <a:buClr>
                <a:schemeClr val="lt2"/>
              </a:buClr>
              <a:buSzPts val="6000"/>
              <a:buFont typeface="Lexend Deca"/>
              <a:buNone/>
              <a:defRPr b="1" sz="6000">
                <a:solidFill>
                  <a:schemeClr val="lt2"/>
                </a:solidFill>
                <a:latin typeface="Lexend Deca"/>
                <a:ea typeface="Lexend Deca"/>
                <a:cs typeface="Lexend Deca"/>
                <a:sym typeface="Lexend Deca"/>
              </a:defRPr>
            </a:lvl9pPr>
          </a:lstStyle>
          <a:p/>
        </p:txBody>
      </p:sp>
      <p:sp>
        <p:nvSpPr>
          <p:cNvPr id="7" name="Google Shape;7;p1"/>
          <p:cNvSpPr txBox="1"/>
          <p:nvPr>
            <p:ph idx="1" type="body"/>
          </p:nvPr>
        </p:nvSpPr>
        <p:spPr>
          <a:xfrm>
            <a:off x="1426200" y="2473445"/>
            <a:ext cx="15435600" cy="6735000"/>
          </a:xfrm>
          <a:prstGeom prst="rect">
            <a:avLst/>
          </a:prstGeom>
          <a:noFill/>
          <a:ln>
            <a:noFill/>
          </a:ln>
        </p:spPr>
        <p:txBody>
          <a:bodyPr anchorCtr="0" anchor="t" bIns="182850" lIns="182850" spcFirstLastPara="1" rIns="182850" wrap="square" tIns="182850">
            <a:noAutofit/>
          </a:bodyPr>
          <a:lstStyle>
            <a:lvl1pPr indent="-406400" lvl="0" marL="457200">
              <a:lnSpc>
                <a:spcPct val="115000"/>
              </a:lnSpc>
              <a:spcBef>
                <a:spcPts val="0"/>
              </a:spcBef>
              <a:spcAft>
                <a:spcPts val="0"/>
              </a:spcAft>
              <a:buClr>
                <a:schemeClr val="lt2"/>
              </a:buClr>
              <a:buSzPts val="2800"/>
              <a:buFont typeface="Open Sans"/>
              <a:buChar char="●"/>
              <a:defRPr sz="2800">
                <a:solidFill>
                  <a:schemeClr val="lt2"/>
                </a:solidFill>
                <a:latin typeface="Open Sans"/>
                <a:ea typeface="Open Sans"/>
                <a:cs typeface="Open Sans"/>
                <a:sym typeface="Open Sans"/>
              </a:defRPr>
            </a:lvl1pPr>
            <a:lvl2pPr indent="-406400" lvl="1" marL="914400">
              <a:lnSpc>
                <a:spcPct val="115000"/>
              </a:lnSpc>
              <a:spcBef>
                <a:spcPts val="3200"/>
              </a:spcBef>
              <a:spcAft>
                <a:spcPts val="0"/>
              </a:spcAft>
              <a:buClr>
                <a:schemeClr val="lt2"/>
              </a:buClr>
              <a:buSzPts val="2800"/>
              <a:buFont typeface="Open Sans"/>
              <a:buChar char="○"/>
              <a:defRPr sz="2800">
                <a:solidFill>
                  <a:schemeClr val="lt2"/>
                </a:solidFill>
                <a:latin typeface="Open Sans"/>
                <a:ea typeface="Open Sans"/>
                <a:cs typeface="Open Sans"/>
                <a:sym typeface="Open Sans"/>
              </a:defRPr>
            </a:lvl2pPr>
            <a:lvl3pPr indent="-406400" lvl="2" marL="1371600">
              <a:lnSpc>
                <a:spcPct val="115000"/>
              </a:lnSpc>
              <a:spcBef>
                <a:spcPts val="3200"/>
              </a:spcBef>
              <a:spcAft>
                <a:spcPts val="0"/>
              </a:spcAft>
              <a:buClr>
                <a:schemeClr val="lt2"/>
              </a:buClr>
              <a:buSzPts val="2800"/>
              <a:buFont typeface="Open Sans"/>
              <a:buChar char="■"/>
              <a:defRPr sz="2800">
                <a:solidFill>
                  <a:schemeClr val="lt2"/>
                </a:solidFill>
                <a:latin typeface="Open Sans"/>
                <a:ea typeface="Open Sans"/>
                <a:cs typeface="Open Sans"/>
                <a:sym typeface="Open Sans"/>
              </a:defRPr>
            </a:lvl3pPr>
            <a:lvl4pPr indent="-406400" lvl="3" marL="1828800">
              <a:lnSpc>
                <a:spcPct val="115000"/>
              </a:lnSpc>
              <a:spcBef>
                <a:spcPts val="3200"/>
              </a:spcBef>
              <a:spcAft>
                <a:spcPts val="0"/>
              </a:spcAft>
              <a:buClr>
                <a:schemeClr val="lt2"/>
              </a:buClr>
              <a:buSzPts val="2800"/>
              <a:buFont typeface="Open Sans"/>
              <a:buChar char="●"/>
              <a:defRPr sz="2800">
                <a:solidFill>
                  <a:schemeClr val="lt2"/>
                </a:solidFill>
                <a:latin typeface="Open Sans"/>
                <a:ea typeface="Open Sans"/>
                <a:cs typeface="Open Sans"/>
                <a:sym typeface="Open Sans"/>
              </a:defRPr>
            </a:lvl4pPr>
            <a:lvl5pPr indent="-406400" lvl="4" marL="2286000">
              <a:lnSpc>
                <a:spcPct val="115000"/>
              </a:lnSpc>
              <a:spcBef>
                <a:spcPts val="3200"/>
              </a:spcBef>
              <a:spcAft>
                <a:spcPts val="0"/>
              </a:spcAft>
              <a:buClr>
                <a:schemeClr val="lt2"/>
              </a:buClr>
              <a:buSzPts val="2800"/>
              <a:buFont typeface="Open Sans"/>
              <a:buChar char="○"/>
              <a:defRPr sz="2800">
                <a:solidFill>
                  <a:schemeClr val="lt2"/>
                </a:solidFill>
                <a:latin typeface="Open Sans"/>
                <a:ea typeface="Open Sans"/>
                <a:cs typeface="Open Sans"/>
                <a:sym typeface="Open Sans"/>
              </a:defRPr>
            </a:lvl5pPr>
            <a:lvl6pPr indent="-406400" lvl="5" marL="2743200">
              <a:lnSpc>
                <a:spcPct val="115000"/>
              </a:lnSpc>
              <a:spcBef>
                <a:spcPts val="3200"/>
              </a:spcBef>
              <a:spcAft>
                <a:spcPts val="0"/>
              </a:spcAft>
              <a:buClr>
                <a:schemeClr val="lt2"/>
              </a:buClr>
              <a:buSzPts val="2800"/>
              <a:buFont typeface="Open Sans"/>
              <a:buChar char="■"/>
              <a:defRPr sz="2800">
                <a:solidFill>
                  <a:schemeClr val="lt2"/>
                </a:solidFill>
                <a:latin typeface="Open Sans"/>
                <a:ea typeface="Open Sans"/>
                <a:cs typeface="Open Sans"/>
                <a:sym typeface="Open Sans"/>
              </a:defRPr>
            </a:lvl6pPr>
            <a:lvl7pPr indent="-406400" lvl="6" marL="3200400">
              <a:lnSpc>
                <a:spcPct val="115000"/>
              </a:lnSpc>
              <a:spcBef>
                <a:spcPts val="3200"/>
              </a:spcBef>
              <a:spcAft>
                <a:spcPts val="0"/>
              </a:spcAft>
              <a:buClr>
                <a:schemeClr val="lt2"/>
              </a:buClr>
              <a:buSzPts val="2800"/>
              <a:buFont typeface="Open Sans"/>
              <a:buChar char="●"/>
              <a:defRPr sz="2800">
                <a:solidFill>
                  <a:schemeClr val="lt2"/>
                </a:solidFill>
                <a:latin typeface="Open Sans"/>
                <a:ea typeface="Open Sans"/>
                <a:cs typeface="Open Sans"/>
                <a:sym typeface="Open Sans"/>
              </a:defRPr>
            </a:lvl7pPr>
            <a:lvl8pPr indent="-406400" lvl="7" marL="3657600">
              <a:lnSpc>
                <a:spcPct val="115000"/>
              </a:lnSpc>
              <a:spcBef>
                <a:spcPts val="3200"/>
              </a:spcBef>
              <a:spcAft>
                <a:spcPts val="0"/>
              </a:spcAft>
              <a:buClr>
                <a:schemeClr val="lt2"/>
              </a:buClr>
              <a:buSzPts val="2800"/>
              <a:buFont typeface="Open Sans"/>
              <a:buChar char="○"/>
              <a:defRPr sz="2800">
                <a:solidFill>
                  <a:schemeClr val="lt2"/>
                </a:solidFill>
                <a:latin typeface="Open Sans"/>
                <a:ea typeface="Open Sans"/>
                <a:cs typeface="Open Sans"/>
                <a:sym typeface="Open Sans"/>
              </a:defRPr>
            </a:lvl8pPr>
            <a:lvl9pPr indent="-406400" lvl="8" marL="4114800">
              <a:lnSpc>
                <a:spcPct val="115000"/>
              </a:lnSpc>
              <a:spcBef>
                <a:spcPts val="3200"/>
              </a:spcBef>
              <a:spcAft>
                <a:spcPts val="3200"/>
              </a:spcAft>
              <a:buClr>
                <a:schemeClr val="lt2"/>
              </a:buClr>
              <a:buSzPts val="2800"/>
              <a:buFont typeface="Open Sans"/>
              <a:buChar char="■"/>
              <a:defRPr sz="2800">
                <a:solidFill>
                  <a:schemeClr val="lt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825" name="Shape 825"/>
        <p:cNvGrpSpPr/>
        <p:nvPr/>
      </p:nvGrpSpPr>
      <p:grpSpPr>
        <a:xfrm>
          <a:off x="0" y="0"/>
          <a:ext cx="0" cy="0"/>
          <a:chOff x="0" y="0"/>
          <a:chExt cx="0" cy="0"/>
        </a:xfrm>
      </p:grpSpPr>
      <p:sp>
        <p:nvSpPr>
          <p:cNvPr id="826" name="Google Shape;826;p33"/>
          <p:cNvSpPr txBox="1"/>
          <p:nvPr>
            <p:ph type="title"/>
          </p:nvPr>
        </p:nvSpPr>
        <p:spPr>
          <a:xfrm>
            <a:off x="2136200" y="1866900"/>
            <a:ext cx="14094600" cy="964800"/>
          </a:xfrm>
          <a:prstGeom prst="rect">
            <a:avLst/>
          </a:prstGeom>
          <a:noFill/>
          <a:ln>
            <a:noFill/>
          </a:ln>
        </p:spPr>
        <p:txBody>
          <a:bodyPr anchorCtr="0" anchor="t" bIns="182850" lIns="182850" spcFirstLastPara="1" rIns="182850" wrap="square" tIns="182850">
            <a:noAutofit/>
          </a:bodyPr>
          <a:lstStyle>
            <a:lvl1pPr lvl="0"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9pPr>
          </a:lstStyle>
          <a:p/>
        </p:txBody>
      </p:sp>
      <p:sp>
        <p:nvSpPr>
          <p:cNvPr id="827" name="Google Shape;827;p33"/>
          <p:cNvSpPr txBox="1"/>
          <p:nvPr>
            <p:ph idx="1" type="body"/>
          </p:nvPr>
        </p:nvSpPr>
        <p:spPr>
          <a:xfrm>
            <a:off x="2136200" y="3390901"/>
            <a:ext cx="14094600" cy="5004000"/>
          </a:xfrm>
          <a:prstGeom prst="rect">
            <a:avLst/>
          </a:prstGeom>
          <a:noFill/>
          <a:ln>
            <a:noFill/>
          </a:ln>
        </p:spPr>
        <p:txBody>
          <a:bodyPr anchorCtr="0" anchor="t" bIns="182850" lIns="182850" spcFirstLastPara="1" rIns="182850" wrap="square" tIns="182850">
            <a:noAutofit/>
          </a:bodyPr>
          <a:lstStyle>
            <a:lvl1pPr indent="-368300" lvl="0" marL="4572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1pPr>
            <a:lvl2pPr indent="-368300" lvl="1" marL="9144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2pPr>
            <a:lvl3pPr indent="-368300" lvl="2" marL="13716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3pPr>
            <a:lvl4pPr indent="-368300" lvl="3" marL="18288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4pPr>
            <a:lvl5pPr indent="-368300" lvl="4" marL="22860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5pPr>
            <a:lvl6pPr indent="-368300" lvl="5" marL="27432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6pPr>
            <a:lvl7pPr indent="-368300" lvl="6" marL="32004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7pPr>
            <a:lvl8pPr indent="-368300" lvl="7" marL="36576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8pPr>
            <a:lvl9pPr indent="-368300" lvl="8" marL="41148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rW-2AQx1QVm9ySE2-PwJDshSB4qnygtReWQhsCegRBg/copy" TargetMode="External"/><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docs.google.com/spreadsheets/d/1rW-2AQx1QVm9ySE2-PwJDshSB4qnygtReWQhsCegRBg/copy" TargetMode="External"/><Relationship Id="rId4" Type="http://schemas.openxmlformats.org/officeDocument/2006/relationships/image" Target="../media/image4.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14.jpg"/><Relationship Id="rId4" Type="http://schemas.openxmlformats.org/officeDocument/2006/relationships/image" Target="../media/image9.jpg"/><Relationship Id="rId5" Type="http://schemas.openxmlformats.org/officeDocument/2006/relationships/image" Target="../media/image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image" Target="../media/image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hyperlink" Target="https://www.freepik.com/free-photo/close-up-male-electrician-working-home_4157688.htm#page=3&amp;query=electricity%20freepik&amp;position=16#position=16&amp;page=3&amp;query=electricity%20freepik/?utm_source=slidesgo_template&amp;utm_medium=referral-link&amp;utm_campaign=sg_resources&amp;utm_content=freepik" TargetMode="External"/><Relationship Id="rId4" Type="http://schemas.openxmlformats.org/officeDocument/2006/relationships/hyperlink" Target="https://www.freepik.com/free-photo/network-engineers-with-tablet-medium-shot_5819358.htm#page=3&amp;query=electricity%20freepik&amp;position=22#position=22&amp;page=3&amp;query=electricity%20freepik/?utm_source=slidesgo_template&amp;utm_medium=referral-link&amp;utm_campaign=sg_resources&amp;utm_content=freepik" TargetMode="External"/><Relationship Id="rId9" Type="http://schemas.openxmlformats.org/officeDocument/2006/relationships/hyperlink" Target="https://www.freepik.com/free-vector/public-relations-illustration-with-spokesperson_13185970.htm/?utm_source=slidesgo_template&amp;utm_medium=referral-link&amp;utm_campaign=sg_resources&amp;utm_content=freepik" TargetMode="External"/><Relationship Id="rId5" Type="http://schemas.openxmlformats.org/officeDocument/2006/relationships/hyperlink" Target="https://www.freepik.com/free-photo/woman-working-as-engineer_12240531.htm#page=1&amp;query=engineers%20freepik&amp;position=39/?utm_source=slidesgo_template&amp;utm_medium=referral-link&amp;utm_campaign=sg_resources&amp;utm_content=freepik" TargetMode="External"/><Relationship Id="rId6" Type="http://schemas.openxmlformats.org/officeDocument/2006/relationships/hyperlink" Target="https://www.freepik.com/free-photo/man-making-cable-voltage-measure_1599910.htm#page=2&amp;query=engineers%20freepik&amp;position=2/?utm_source=slidesgo_template&amp;utm_medium=referral-link&amp;utm_campaign=sg_resources&amp;utm_content=freepik" TargetMode="External"/><Relationship Id="rId7" Type="http://schemas.openxmlformats.org/officeDocument/2006/relationships/hyperlink" Target="https://www.freepik.com/free-vector/construction-equipment-collection_4620999.htm/?utm_source=slidesgo_template&amp;utm_medium=referral-link&amp;utm_campaign=sg_resources&amp;utm_content=freepik" TargetMode="External"/><Relationship Id="rId8" Type="http://schemas.openxmlformats.org/officeDocument/2006/relationships/hyperlink" Target="https://www.freepik.com/free-vector/organic-flat-engineers-working-construction-illustration-illustration_13184971.htm/?utm_source=slidesgo_template&amp;utm_medium=referral-link&amp;utm_campaign=sg_resources&amp;utm_content=freepik"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hyperlink" Target="https://www.freepik.com/free-photo/multimeter-electrical-instruments-table_1587524.htm/?utm_source=slidesgo_template&amp;utm_medium=referral-link&amp;utm_campaign=sg_resources&amp;utm_content=freepik" TargetMode="External"/><Relationship Id="rId4" Type="http://schemas.openxmlformats.org/officeDocument/2006/relationships/hyperlink" Target="https://www.freepik.com/free-photo/young-handyman-measuring-voltage_1597475.htm/?utm_source=slidesgo_template&amp;utm_medium=referral-link&amp;utm_campaign=sg_resources&amp;utm_content=freepik" TargetMode="External"/><Relationship Id="rId9" Type="http://schemas.openxmlformats.org/officeDocument/2006/relationships/hyperlink" Target="https://www.freepik.com/free-vector/flat-engineering-construction-illustrated_13114744.htm/?utm_source=slidesgo_template&amp;utm_medium=referral-link&amp;utm_campaign=sg_resources&amp;utm_content=freepik" TargetMode="External"/><Relationship Id="rId5" Type="http://schemas.openxmlformats.org/officeDocument/2006/relationships/hyperlink" Target="https://www.freepik.com/free-photo/cheerful-african-american-female-factory-employee-hardhat-overall-standing-plant-floor-looking-front-smiling_13996071.htm/?utm_source=slidesgo_template&amp;utm_medium=referral-link&amp;utm_campaign=sg_resources&amp;utm_content=freepik" TargetMode="External"/><Relationship Id="rId6" Type="http://schemas.openxmlformats.org/officeDocument/2006/relationships/hyperlink" Target="https://www.freepik.com/free-photo/medium-shot-men-with-crossed-arms_11106700.htm/?utm_source=slidesgo_template&amp;utm_medium=referral-link&amp;utm_campaign=sg_resources&amp;utm_content=freepik" TargetMode="External"/><Relationship Id="rId7" Type="http://schemas.openxmlformats.org/officeDocument/2006/relationships/hyperlink" Target="https://www.freepik.com/free-photo/young-business-engineer-with-tablet-medium-shot_5819313.htm/?utm_source=slidesgo_template&amp;utm_medium=referral-link&amp;utm_campaign=sg_resources&amp;utm_content=freepik" TargetMode="External"/><Relationship Id="rId8" Type="http://schemas.openxmlformats.org/officeDocument/2006/relationships/hyperlink" Target="https://www.freepik.com/free-vector/electrician-instagram-posts-collection_13900156.htm/?utm_source=slidesgo_template&amp;utm_medium=referral-link&amp;utm_campaign=sg_resources&amp;utm_content=freepik" TargetMode="External"/><Relationship Id="rId11" Type="http://schemas.openxmlformats.org/officeDocument/2006/relationships/hyperlink" Target="https://www.freepik.com/free-vector/flat-illustration-engineering-construction_13114747.htm/?utm_source=slidesgo_template&amp;utm_medium=referral-link&amp;utm_campaign=sg_resources&amp;utm_content=freepik" TargetMode="External"/><Relationship Id="rId10" Type="http://schemas.openxmlformats.org/officeDocument/2006/relationships/hyperlink" Target="https://www.freepik.com/free-vector/electric-energy-banners_769691.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7.xml"/><Relationship Id="rId3" Type="http://schemas.openxmlformats.org/officeDocument/2006/relationships/hyperlink" Target="http://bit.ly/2PfT4lq" TargetMode="External"/><Relationship Id="rId4" Type="http://schemas.openxmlformats.org/officeDocument/2006/relationships/slide" Target="/ppt/slides/slide34.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 Id="rId3" Type="http://schemas.openxmlformats.org/officeDocument/2006/relationships/hyperlink" Target="https://fonts.google.com/specimen/Lexend+Deca)" TargetMode="External"/><Relationship Id="rId4" Type="http://schemas.openxmlformats.org/officeDocument/2006/relationships/hyperlink" Target="https://fonts.google.com/specimen/Lexend+Deca)" TargetMode="External"/><Relationship Id="rId5" Type="http://schemas.openxmlformats.org/officeDocument/2006/relationships/hyperlink" Target="https://fonts.google.com/specimen/Lexend+Deca)" TargetMode="External"/><Relationship Id="rId6" Type="http://schemas.openxmlformats.org/officeDocument/2006/relationships/hyperlink" Target="https://fonts.google.com/specimen/Open+San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2.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7.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8.gif"/><Relationship Id="rId14" Type="http://schemas.openxmlformats.org/officeDocument/2006/relationships/image" Target="../media/image10.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3.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 Id="rId3" Type="http://schemas.openxmlformats.org/officeDocument/2006/relationships/hyperlink" Target="https://bit.ly/2ZjL1p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7.xml"/><Relationship Id="rId3" Type="http://schemas.openxmlformats.org/officeDocument/2006/relationships/hyperlink" Target="https://chrome.google.com/webstore/detail/flaticon-for-gsuit-gslide/haekgjfnhhdkgfgmldhfokhmfkgmciba"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7.xml"/><Relationship Id="rId5" Type="http://schemas.openxmlformats.org/officeDocument/2006/relationships/hyperlink" Target="http://bit.ly/33VAFh3" TargetMode="External"/><Relationship Id="rId6" Type="http://schemas.openxmlformats.org/officeDocument/2006/relationships/slide" Target="/ppt/slides/slide35.xml"/><Relationship Id="rId7" Type="http://schemas.openxmlformats.org/officeDocument/2006/relationships/slide" Target="/ppt/slides/slide34.xml"/><Relationship Id="rId8" Type="http://schemas.openxmlformats.org/officeDocument/2006/relationships/slide" Target="/ppt/slides/slide36.xml"/><Relationship Id="rId11" Type="http://schemas.openxmlformats.org/officeDocument/2006/relationships/slide" Target="/ppt/slides/slide39.xml"/><Relationship Id="rId10" Type="http://schemas.openxmlformats.org/officeDocument/2006/relationships/slide" Target="/ppt/slides/slide39.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41.xml"/><Relationship Id="rId15" Type="http://schemas.openxmlformats.org/officeDocument/2006/relationships/slide" Target="/ppt/slides/slide41.xml"/><Relationship Id="rId14" Type="http://schemas.openxmlformats.org/officeDocument/2006/relationships/slide" Target="/ppt/slides/slide41.xml"/><Relationship Id="rId16" Type="http://schemas.openxmlformats.org/officeDocument/2006/relationships/slide" Target="/ppt/slides/slide4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4.xml"/><Relationship Id="rId3" Type="http://schemas.openxmlformats.org/officeDocument/2006/relationships/hyperlink" Target="http://bit.ly/2PfT4lq" TargetMode="Externa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35"/>
          <p:cNvSpPr txBox="1"/>
          <p:nvPr>
            <p:ph type="title"/>
          </p:nvPr>
        </p:nvSpPr>
        <p:spPr>
          <a:xfrm>
            <a:off x="319860" y="3146135"/>
            <a:ext cx="9898800" cy="1683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sz="9200"/>
              <a:t>EXPORT FROM LABELING JOB</a:t>
            </a:r>
            <a:endParaRPr sz="9200"/>
          </a:p>
        </p:txBody>
      </p:sp>
      <p:sp>
        <p:nvSpPr>
          <p:cNvPr id="834" name="Google Shape;834;p35"/>
          <p:cNvSpPr txBox="1"/>
          <p:nvPr>
            <p:ph idx="1" type="subTitle"/>
          </p:nvPr>
        </p:nvSpPr>
        <p:spPr>
          <a:xfrm>
            <a:off x="342730" y="5714609"/>
            <a:ext cx="9322200" cy="1807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sz="4400"/>
              <a:t>Download reviewed items: images, videos or point clouds</a:t>
            </a:r>
            <a:endParaRPr sz="4000"/>
          </a:p>
        </p:txBody>
      </p:sp>
      <p:pic>
        <p:nvPicPr>
          <p:cNvPr id="835" name="Google Shape;835;p35"/>
          <p:cNvPicPr preferRelativeResize="0"/>
          <p:nvPr/>
        </p:nvPicPr>
        <p:blipFill rotWithShape="1">
          <a:blip r:embed="rId3">
            <a:alphaModFix/>
          </a:blip>
          <a:srcRect b="17008" l="29627" r="0" t="19527"/>
          <a:stretch/>
        </p:blipFill>
        <p:spPr>
          <a:xfrm>
            <a:off x="9967000" y="1479060"/>
            <a:ext cx="8419800" cy="7592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44"/>
          <p:cNvSpPr txBox="1"/>
          <p:nvPr>
            <p:ph type="title"/>
          </p:nvPr>
        </p:nvSpPr>
        <p:spPr>
          <a:xfrm>
            <a:off x="7606050" y="7132050"/>
            <a:ext cx="8969400" cy="1362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—Someone Famous</a:t>
            </a:r>
            <a:endParaRPr/>
          </a:p>
        </p:txBody>
      </p:sp>
      <p:sp>
        <p:nvSpPr>
          <p:cNvPr id="1119" name="Google Shape;1119;p44"/>
          <p:cNvSpPr txBox="1"/>
          <p:nvPr>
            <p:ph idx="1" type="subTitle"/>
          </p:nvPr>
        </p:nvSpPr>
        <p:spPr>
          <a:xfrm>
            <a:off x="7606050" y="1488150"/>
            <a:ext cx="9290400" cy="5239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grpSp>
        <p:nvGrpSpPr>
          <p:cNvPr id="1120" name="Google Shape;1120;p44"/>
          <p:cNvGrpSpPr/>
          <p:nvPr/>
        </p:nvGrpSpPr>
        <p:grpSpPr>
          <a:xfrm>
            <a:off x="1089505" y="1802928"/>
            <a:ext cx="4344632" cy="7405028"/>
            <a:chOff x="332325" y="539400"/>
            <a:chExt cx="2384802" cy="4064677"/>
          </a:xfrm>
        </p:grpSpPr>
        <p:sp>
          <p:nvSpPr>
            <p:cNvPr id="1121" name="Google Shape;1121;p44"/>
            <p:cNvSpPr/>
            <p:nvPr/>
          </p:nvSpPr>
          <p:spPr>
            <a:xfrm>
              <a:off x="1532729" y="1217425"/>
              <a:ext cx="420472" cy="580579"/>
            </a:xfrm>
            <a:custGeom>
              <a:rect b="b" l="l" r="r" t="t"/>
              <a:pathLst>
                <a:path extrusionOk="0" h="10273" w="7440">
                  <a:moveTo>
                    <a:pt x="2691" y="0"/>
                  </a:moveTo>
                  <a:lnTo>
                    <a:pt x="1" y="1473"/>
                  </a:lnTo>
                  <a:lnTo>
                    <a:pt x="4337" y="9465"/>
                  </a:lnTo>
                  <a:cubicBezTo>
                    <a:pt x="4621" y="9977"/>
                    <a:pt x="5143" y="10272"/>
                    <a:pt x="5690" y="10272"/>
                  </a:cubicBezTo>
                  <a:cubicBezTo>
                    <a:pt x="5937" y="10272"/>
                    <a:pt x="6190" y="10212"/>
                    <a:pt x="6427" y="10083"/>
                  </a:cubicBezTo>
                  <a:cubicBezTo>
                    <a:pt x="7170" y="9687"/>
                    <a:pt x="7440" y="8754"/>
                    <a:pt x="7043" y="8009"/>
                  </a:cubicBezTo>
                  <a:lnTo>
                    <a:pt x="2691"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2" name="Google Shape;1122;p44"/>
            <p:cNvSpPr/>
            <p:nvPr/>
          </p:nvSpPr>
          <p:spPr>
            <a:xfrm>
              <a:off x="1765293" y="1316724"/>
              <a:ext cx="548365" cy="482242"/>
            </a:xfrm>
            <a:custGeom>
              <a:rect b="b" l="l" r="r" t="t"/>
              <a:pathLst>
                <a:path extrusionOk="0" h="8533" w="9703">
                  <a:moveTo>
                    <a:pt x="7756" y="1"/>
                  </a:moveTo>
                  <a:lnTo>
                    <a:pt x="744" y="5809"/>
                  </a:lnTo>
                  <a:cubicBezTo>
                    <a:pt x="79" y="6347"/>
                    <a:pt x="1" y="7313"/>
                    <a:pt x="539" y="7978"/>
                  </a:cubicBezTo>
                  <a:cubicBezTo>
                    <a:pt x="842" y="8343"/>
                    <a:pt x="1280" y="8533"/>
                    <a:pt x="1721" y="8533"/>
                  </a:cubicBezTo>
                  <a:cubicBezTo>
                    <a:pt x="2064" y="8533"/>
                    <a:pt x="2408" y="8418"/>
                    <a:pt x="2692" y="8183"/>
                  </a:cubicBezTo>
                  <a:lnTo>
                    <a:pt x="9703" y="2375"/>
                  </a:lnTo>
                  <a:lnTo>
                    <a:pt x="775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3" name="Google Shape;1123;p44"/>
            <p:cNvSpPr/>
            <p:nvPr/>
          </p:nvSpPr>
          <p:spPr>
            <a:xfrm>
              <a:off x="1398559" y="1080599"/>
              <a:ext cx="375768" cy="404365"/>
            </a:xfrm>
            <a:custGeom>
              <a:rect b="b" l="l" r="r" t="t"/>
              <a:pathLst>
                <a:path extrusionOk="0" h="7155" w="6649">
                  <a:moveTo>
                    <a:pt x="2746" y="1"/>
                  </a:moveTo>
                  <a:cubicBezTo>
                    <a:pt x="2409" y="1"/>
                    <a:pt x="2067" y="72"/>
                    <a:pt x="1742" y="222"/>
                  </a:cubicBezTo>
                  <a:cubicBezTo>
                    <a:pt x="539" y="775"/>
                    <a:pt x="1" y="2200"/>
                    <a:pt x="554" y="3403"/>
                  </a:cubicBezTo>
                  <a:lnTo>
                    <a:pt x="2280" y="7154"/>
                  </a:lnTo>
                  <a:lnTo>
                    <a:pt x="6648" y="5160"/>
                  </a:lnTo>
                  <a:lnTo>
                    <a:pt x="4922" y="1393"/>
                  </a:lnTo>
                  <a:cubicBezTo>
                    <a:pt x="4519" y="516"/>
                    <a:pt x="3652" y="1"/>
                    <a:pt x="2746"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4" name="Google Shape;1124;p44"/>
            <p:cNvSpPr/>
            <p:nvPr/>
          </p:nvSpPr>
          <p:spPr>
            <a:xfrm>
              <a:off x="508486" y="1217425"/>
              <a:ext cx="420472" cy="580579"/>
            </a:xfrm>
            <a:custGeom>
              <a:rect b="b" l="l" r="r" t="t"/>
              <a:pathLst>
                <a:path extrusionOk="0" h="10273" w="7440">
                  <a:moveTo>
                    <a:pt x="4749" y="0"/>
                  </a:moveTo>
                  <a:lnTo>
                    <a:pt x="397" y="8009"/>
                  </a:lnTo>
                  <a:cubicBezTo>
                    <a:pt x="0" y="8754"/>
                    <a:pt x="270" y="9687"/>
                    <a:pt x="1013" y="10083"/>
                  </a:cubicBezTo>
                  <a:cubicBezTo>
                    <a:pt x="1246" y="10212"/>
                    <a:pt x="1496" y="10272"/>
                    <a:pt x="1744" y="10272"/>
                  </a:cubicBezTo>
                  <a:cubicBezTo>
                    <a:pt x="2289" y="10272"/>
                    <a:pt x="2820" y="9977"/>
                    <a:pt x="3103" y="9465"/>
                  </a:cubicBezTo>
                  <a:lnTo>
                    <a:pt x="7439" y="1473"/>
                  </a:lnTo>
                  <a:lnTo>
                    <a:pt x="4749"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5" name="Google Shape;1125;p44"/>
            <p:cNvSpPr/>
            <p:nvPr/>
          </p:nvSpPr>
          <p:spPr>
            <a:xfrm>
              <a:off x="522785" y="1630840"/>
              <a:ext cx="613696" cy="240528"/>
            </a:xfrm>
            <a:custGeom>
              <a:rect b="b" l="l" r="r" t="t"/>
              <a:pathLst>
                <a:path extrusionOk="0" h="4256" w="10859">
                  <a:moveTo>
                    <a:pt x="1632" y="1"/>
                  </a:moveTo>
                  <a:cubicBezTo>
                    <a:pt x="876" y="1"/>
                    <a:pt x="213" y="558"/>
                    <a:pt x="112" y="1327"/>
                  </a:cubicBezTo>
                  <a:cubicBezTo>
                    <a:pt x="1" y="2167"/>
                    <a:pt x="587" y="2942"/>
                    <a:pt x="1442" y="3053"/>
                  </a:cubicBezTo>
                  <a:lnTo>
                    <a:pt x="10463" y="4256"/>
                  </a:lnTo>
                  <a:lnTo>
                    <a:pt x="10858" y="1217"/>
                  </a:lnTo>
                  <a:lnTo>
                    <a:pt x="1837" y="14"/>
                  </a:lnTo>
                  <a:cubicBezTo>
                    <a:pt x="1768" y="5"/>
                    <a:pt x="1700" y="1"/>
                    <a:pt x="1632"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6" name="Google Shape;1126;p44"/>
            <p:cNvSpPr/>
            <p:nvPr/>
          </p:nvSpPr>
          <p:spPr>
            <a:xfrm>
              <a:off x="687360" y="1080599"/>
              <a:ext cx="375768" cy="404365"/>
            </a:xfrm>
            <a:custGeom>
              <a:rect b="b" l="l" r="r" t="t"/>
              <a:pathLst>
                <a:path extrusionOk="0" h="7155" w="6649">
                  <a:moveTo>
                    <a:pt x="3903" y="1"/>
                  </a:moveTo>
                  <a:cubicBezTo>
                    <a:pt x="2997" y="1"/>
                    <a:pt x="2130" y="516"/>
                    <a:pt x="1727" y="1393"/>
                  </a:cubicBezTo>
                  <a:lnTo>
                    <a:pt x="1" y="5160"/>
                  </a:lnTo>
                  <a:lnTo>
                    <a:pt x="4369" y="7154"/>
                  </a:lnTo>
                  <a:lnTo>
                    <a:pt x="6095" y="3403"/>
                  </a:lnTo>
                  <a:cubicBezTo>
                    <a:pt x="6649" y="2200"/>
                    <a:pt x="6110" y="775"/>
                    <a:pt x="4908" y="222"/>
                  </a:cubicBezTo>
                  <a:cubicBezTo>
                    <a:pt x="4582" y="72"/>
                    <a:pt x="4240" y="1"/>
                    <a:pt x="3903"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7" name="Google Shape;1127;p44"/>
            <p:cNvSpPr/>
            <p:nvPr/>
          </p:nvSpPr>
          <p:spPr>
            <a:xfrm>
              <a:off x="1064888" y="613662"/>
              <a:ext cx="270198" cy="311341"/>
            </a:xfrm>
            <a:custGeom>
              <a:rect b="b" l="l" r="r" t="t"/>
              <a:pathLst>
                <a:path extrusionOk="0" h="5509" w="4781">
                  <a:moveTo>
                    <a:pt x="2391" y="0"/>
                  </a:moveTo>
                  <a:cubicBezTo>
                    <a:pt x="1076" y="0"/>
                    <a:pt x="0" y="1235"/>
                    <a:pt x="0" y="2754"/>
                  </a:cubicBezTo>
                  <a:cubicBezTo>
                    <a:pt x="0" y="4274"/>
                    <a:pt x="1076" y="5508"/>
                    <a:pt x="2391" y="5508"/>
                  </a:cubicBezTo>
                  <a:cubicBezTo>
                    <a:pt x="3720" y="5508"/>
                    <a:pt x="4780" y="4274"/>
                    <a:pt x="4780" y="2754"/>
                  </a:cubicBezTo>
                  <a:cubicBezTo>
                    <a:pt x="4780" y="1235"/>
                    <a:pt x="3720" y="0"/>
                    <a:pt x="239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8" name="Google Shape;1128;p44"/>
            <p:cNvSpPr/>
            <p:nvPr/>
          </p:nvSpPr>
          <p:spPr>
            <a:xfrm>
              <a:off x="1148080" y="909694"/>
              <a:ext cx="145865" cy="222839"/>
            </a:xfrm>
            <a:custGeom>
              <a:rect b="b" l="l" r="r" t="t"/>
              <a:pathLst>
                <a:path extrusionOk="0" h="3943" w="2581">
                  <a:moveTo>
                    <a:pt x="1" y="1"/>
                  </a:moveTo>
                  <a:lnTo>
                    <a:pt x="1" y="3942"/>
                  </a:lnTo>
                  <a:lnTo>
                    <a:pt x="2580" y="3942"/>
                  </a:lnTo>
                  <a:lnTo>
                    <a:pt x="2580"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9" name="Google Shape;1129;p44"/>
            <p:cNvSpPr/>
            <p:nvPr/>
          </p:nvSpPr>
          <p:spPr>
            <a:xfrm>
              <a:off x="1148080" y="880193"/>
              <a:ext cx="145865" cy="124729"/>
            </a:xfrm>
            <a:custGeom>
              <a:rect b="b" l="l" r="r" t="t"/>
              <a:pathLst>
                <a:path extrusionOk="0" h="2207" w="2581">
                  <a:moveTo>
                    <a:pt x="1" y="1"/>
                  </a:moveTo>
                  <a:lnTo>
                    <a:pt x="1" y="713"/>
                  </a:lnTo>
                  <a:cubicBezTo>
                    <a:pt x="79" y="887"/>
                    <a:pt x="412" y="1631"/>
                    <a:pt x="1251" y="1995"/>
                  </a:cubicBezTo>
                  <a:cubicBezTo>
                    <a:pt x="1630" y="2164"/>
                    <a:pt x="1989" y="2206"/>
                    <a:pt x="2257" y="2206"/>
                  </a:cubicBezTo>
                  <a:cubicBezTo>
                    <a:pt x="2390" y="2206"/>
                    <a:pt x="2501" y="2196"/>
                    <a:pt x="2580" y="2185"/>
                  </a:cubicBezTo>
                  <a:lnTo>
                    <a:pt x="2580"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0" name="Google Shape;1130;p44"/>
            <p:cNvSpPr/>
            <p:nvPr/>
          </p:nvSpPr>
          <p:spPr>
            <a:xfrm>
              <a:off x="1093485" y="665827"/>
              <a:ext cx="247875" cy="308741"/>
            </a:xfrm>
            <a:custGeom>
              <a:rect b="b" l="l" r="r" t="t"/>
              <a:pathLst>
                <a:path extrusionOk="0" h="5463" w="4386">
                  <a:moveTo>
                    <a:pt x="2073" y="1"/>
                  </a:moveTo>
                  <a:cubicBezTo>
                    <a:pt x="2016" y="1"/>
                    <a:pt x="1958" y="4"/>
                    <a:pt x="1900" y="11"/>
                  </a:cubicBezTo>
                  <a:cubicBezTo>
                    <a:pt x="777" y="137"/>
                    <a:pt x="1" y="1451"/>
                    <a:pt x="175" y="2939"/>
                  </a:cubicBezTo>
                  <a:cubicBezTo>
                    <a:pt x="326" y="4373"/>
                    <a:pt x="1269" y="5463"/>
                    <a:pt x="2332" y="5463"/>
                  </a:cubicBezTo>
                  <a:cubicBezTo>
                    <a:pt x="2383" y="5463"/>
                    <a:pt x="2435" y="5460"/>
                    <a:pt x="2486" y="5455"/>
                  </a:cubicBezTo>
                  <a:cubicBezTo>
                    <a:pt x="3609" y="5329"/>
                    <a:pt x="4386" y="4016"/>
                    <a:pt x="4227" y="2511"/>
                  </a:cubicBezTo>
                  <a:cubicBezTo>
                    <a:pt x="4062" y="1086"/>
                    <a:pt x="3128" y="1"/>
                    <a:pt x="2073"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1" name="Google Shape;1131;p44"/>
            <p:cNvSpPr/>
            <p:nvPr/>
          </p:nvSpPr>
          <p:spPr>
            <a:xfrm>
              <a:off x="1033578" y="781233"/>
              <a:ext cx="107435" cy="104270"/>
            </a:xfrm>
            <a:custGeom>
              <a:rect b="b" l="l" r="r" t="t"/>
              <a:pathLst>
                <a:path extrusionOk="0" h="1845" w="1901">
                  <a:moveTo>
                    <a:pt x="691" y="0"/>
                  </a:moveTo>
                  <a:cubicBezTo>
                    <a:pt x="554" y="0"/>
                    <a:pt x="425" y="39"/>
                    <a:pt x="317" y="121"/>
                  </a:cubicBezTo>
                  <a:cubicBezTo>
                    <a:pt x="1" y="374"/>
                    <a:pt x="16" y="944"/>
                    <a:pt x="364" y="1387"/>
                  </a:cubicBezTo>
                  <a:cubicBezTo>
                    <a:pt x="597" y="1683"/>
                    <a:pt x="913" y="1845"/>
                    <a:pt x="1197" y="1845"/>
                  </a:cubicBezTo>
                  <a:cubicBezTo>
                    <a:pt x="1339" y="1845"/>
                    <a:pt x="1473" y="1805"/>
                    <a:pt x="1584" y="1720"/>
                  </a:cubicBezTo>
                  <a:cubicBezTo>
                    <a:pt x="1900" y="1467"/>
                    <a:pt x="1884" y="912"/>
                    <a:pt x="1536" y="469"/>
                  </a:cubicBezTo>
                  <a:cubicBezTo>
                    <a:pt x="1300" y="170"/>
                    <a:pt x="978" y="0"/>
                    <a:pt x="691"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2" name="Google Shape;1132;p44"/>
            <p:cNvSpPr/>
            <p:nvPr/>
          </p:nvSpPr>
          <p:spPr>
            <a:xfrm>
              <a:off x="1282249" y="781233"/>
              <a:ext cx="107435" cy="104270"/>
            </a:xfrm>
            <a:custGeom>
              <a:rect b="b" l="l" r="r" t="t"/>
              <a:pathLst>
                <a:path extrusionOk="0" h="1845" w="1901">
                  <a:moveTo>
                    <a:pt x="1209" y="0"/>
                  </a:moveTo>
                  <a:cubicBezTo>
                    <a:pt x="922" y="0"/>
                    <a:pt x="600" y="170"/>
                    <a:pt x="364" y="469"/>
                  </a:cubicBezTo>
                  <a:cubicBezTo>
                    <a:pt x="16" y="912"/>
                    <a:pt x="1" y="1467"/>
                    <a:pt x="333" y="1720"/>
                  </a:cubicBezTo>
                  <a:cubicBezTo>
                    <a:pt x="438" y="1805"/>
                    <a:pt x="568" y="1845"/>
                    <a:pt x="707" y="1845"/>
                  </a:cubicBezTo>
                  <a:cubicBezTo>
                    <a:pt x="987" y="1845"/>
                    <a:pt x="1303" y="1683"/>
                    <a:pt x="1536" y="1387"/>
                  </a:cubicBezTo>
                  <a:cubicBezTo>
                    <a:pt x="1884" y="944"/>
                    <a:pt x="1900" y="374"/>
                    <a:pt x="1584" y="121"/>
                  </a:cubicBezTo>
                  <a:cubicBezTo>
                    <a:pt x="1476" y="39"/>
                    <a:pt x="1347" y="0"/>
                    <a:pt x="1209"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3" name="Google Shape;1133;p44"/>
            <p:cNvSpPr/>
            <p:nvPr/>
          </p:nvSpPr>
          <p:spPr>
            <a:xfrm>
              <a:off x="1154296" y="802313"/>
              <a:ext cx="44816" cy="15372"/>
            </a:xfrm>
            <a:custGeom>
              <a:rect b="b" l="l" r="r" t="t"/>
              <a:pathLst>
                <a:path extrusionOk="0" h="272" w="793">
                  <a:moveTo>
                    <a:pt x="425" y="0"/>
                  </a:moveTo>
                  <a:cubicBezTo>
                    <a:pt x="416" y="0"/>
                    <a:pt x="407" y="1"/>
                    <a:pt x="397" y="1"/>
                  </a:cubicBezTo>
                  <a:cubicBezTo>
                    <a:pt x="159" y="18"/>
                    <a:pt x="33" y="191"/>
                    <a:pt x="17" y="223"/>
                  </a:cubicBezTo>
                  <a:cubicBezTo>
                    <a:pt x="1" y="239"/>
                    <a:pt x="17" y="255"/>
                    <a:pt x="33" y="271"/>
                  </a:cubicBezTo>
                  <a:lnTo>
                    <a:pt x="49" y="271"/>
                  </a:lnTo>
                  <a:cubicBezTo>
                    <a:pt x="64" y="271"/>
                    <a:pt x="64" y="271"/>
                    <a:pt x="81" y="255"/>
                  </a:cubicBezTo>
                  <a:cubicBezTo>
                    <a:pt x="96" y="239"/>
                    <a:pt x="191" y="81"/>
                    <a:pt x="397" y="65"/>
                  </a:cubicBezTo>
                  <a:cubicBezTo>
                    <a:pt x="587" y="65"/>
                    <a:pt x="714" y="208"/>
                    <a:pt x="729" y="223"/>
                  </a:cubicBezTo>
                  <a:cubicBezTo>
                    <a:pt x="737" y="231"/>
                    <a:pt x="745" y="235"/>
                    <a:pt x="753" y="235"/>
                  </a:cubicBezTo>
                  <a:cubicBezTo>
                    <a:pt x="761" y="235"/>
                    <a:pt x="769" y="231"/>
                    <a:pt x="777" y="223"/>
                  </a:cubicBezTo>
                  <a:cubicBezTo>
                    <a:pt x="792" y="208"/>
                    <a:pt x="792" y="191"/>
                    <a:pt x="777" y="176"/>
                  </a:cubicBezTo>
                  <a:cubicBezTo>
                    <a:pt x="761" y="160"/>
                    <a:pt x="631" y="0"/>
                    <a:pt x="42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4" name="Google Shape;1134;p44"/>
            <p:cNvSpPr/>
            <p:nvPr/>
          </p:nvSpPr>
          <p:spPr>
            <a:xfrm>
              <a:off x="1169556" y="804009"/>
              <a:ext cx="13451" cy="12885"/>
            </a:xfrm>
            <a:custGeom>
              <a:rect b="b" l="l" r="r" t="t"/>
              <a:pathLst>
                <a:path extrusionOk="0" h="228" w="238">
                  <a:moveTo>
                    <a:pt x="135" y="0"/>
                  </a:moveTo>
                  <a:cubicBezTo>
                    <a:pt x="127" y="0"/>
                    <a:pt x="119" y="1"/>
                    <a:pt x="111" y="3"/>
                  </a:cubicBezTo>
                  <a:cubicBezTo>
                    <a:pt x="48" y="3"/>
                    <a:pt x="1" y="51"/>
                    <a:pt x="1" y="114"/>
                  </a:cubicBezTo>
                  <a:cubicBezTo>
                    <a:pt x="1" y="183"/>
                    <a:pt x="48" y="228"/>
                    <a:pt x="102" y="228"/>
                  </a:cubicBezTo>
                  <a:cubicBezTo>
                    <a:pt x="111" y="228"/>
                    <a:pt x="119" y="227"/>
                    <a:pt x="127" y="225"/>
                  </a:cubicBezTo>
                  <a:cubicBezTo>
                    <a:pt x="191" y="225"/>
                    <a:pt x="237" y="178"/>
                    <a:pt x="237" y="114"/>
                  </a:cubicBezTo>
                  <a:cubicBezTo>
                    <a:pt x="237" y="45"/>
                    <a:pt x="189" y="0"/>
                    <a:pt x="13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5" name="Google Shape;1135;p44"/>
            <p:cNvSpPr/>
            <p:nvPr/>
          </p:nvSpPr>
          <p:spPr>
            <a:xfrm>
              <a:off x="1246474" y="796040"/>
              <a:ext cx="44816" cy="15316"/>
            </a:xfrm>
            <a:custGeom>
              <a:rect b="b" l="l" r="r" t="t"/>
              <a:pathLst>
                <a:path extrusionOk="0" h="271" w="793">
                  <a:moveTo>
                    <a:pt x="428" y="1"/>
                  </a:moveTo>
                  <a:cubicBezTo>
                    <a:pt x="417" y="1"/>
                    <a:pt x="407" y="1"/>
                    <a:pt x="396" y="2"/>
                  </a:cubicBezTo>
                  <a:cubicBezTo>
                    <a:pt x="159" y="17"/>
                    <a:pt x="32" y="192"/>
                    <a:pt x="16" y="224"/>
                  </a:cubicBezTo>
                  <a:cubicBezTo>
                    <a:pt x="1" y="239"/>
                    <a:pt x="16" y="255"/>
                    <a:pt x="32" y="271"/>
                  </a:cubicBezTo>
                  <a:lnTo>
                    <a:pt x="48" y="271"/>
                  </a:lnTo>
                  <a:cubicBezTo>
                    <a:pt x="64" y="271"/>
                    <a:pt x="64" y="271"/>
                    <a:pt x="79" y="255"/>
                  </a:cubicBezTo>
                  <a:cubicBezTo>
                    <a:pt x="96" y="239"/>
                    <a:pt x="191" y="81"/>
                    <a:pt x="396" y="65"/>
                  </a:cubicBezTo>
                  <a:cubicBezTo>
                    <a:pt x="586" y="65"/>
                    <a:pt x="712" y="207"/>
                    <a:pt x="729" y="224"/>
                  </a:cubicBezTo>
                  <a:cubicBezTo>
                    <a:pt x="736" y="231"/>
                    <a:pt x="744" y="235"/>
                    <a:pt x="752" y="235"/>
                  </a:cubicBezTo>
                  <a:cubicBezTo>
                    <a:pt x="760" y="235"/>
                    <a:pt x="768" y="231"/>
                    <a:pt x="776" y="224"/>
                  </a:cubicBezTo>
                  <a:cubicBezTo>
                    <a:pt x="792" y="207"/>
                    <a:pt x="792" y="192"/>
                    <a:pt x="776" y="176"/>
                  </a:cubicBezTo>
                  <a:cubicBezTo>
                    <a:pt x="761" y="146"/>
                    <a:pt x="631" y="1"/>
                    <a:pt x="42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6" name="Google Shape;1136;p44"/>
            <p:cNvSpPr/>
            <p:nvPr/>
          </p:nvSpPr>
          <p:spPr>
            <a:xfrm>
              <a:off x="1261677" y="797735"/>
              <a:ext cx="13507" cy="12885"/>
            </a:xfrm>
            <a:custGeom>
              <a:rect b="b" l="l" r="r" t="t"/>
              <a:pathLst>
                <a:path extrusionOk="0" h="228" w="239">
                  <a:moveTo>
                    <a:pt x="137" y="1"/>
                  </a:moveTo>
                  <a:cubicBezTo>
                    <a:pt x="128" y="1"/>
                    <a:pt x="120" y="2"/>
                    <a:pt x="112" y="4"/>
                  </a:cubicBezTo>
                  <a:cubicBezTo>
                    <a:pt x="48" y="4"/>
                    <a:pt x="0" y="51"/>
                    <a:pt x="0" y="114"/>
                  </a:cubicBezTo>
                  <a:cubicBezTo>
                    <a:pt x="0" y="171"/>
                    <a:pt x="51" y="228"/>
                    <a:pt x="108" y="228"/>
                  </a:cubicBezTo>
                  <a:cubicBezTo>
                    <a:pt x="114" y="228"/>
                    <a:pt x="120" y="227"/>
                    <a:pt x="127" y="225"/>
                  </a:cubicBezTo>
                  <a:cubicBezTo>
                    <a:pt x="190" y="225"/>
                    <a:pt x="238" y="177"/>
                    <a:pt x="238" y="114"/>
                  </a:cubicBezTo>
                  <a:cubicBezTo>
                    <a:pt x="238" y="46"/>
                    <a:pt x="191" y="1"/>
                    <a:pt x="13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7" name="Google Shape;1137;p44"/>
            <p:cNvSpPr/>
            <p:nvPr/>
          </p:nvSpPr>
          <p:spPr>
            <a:xfrm>
              <a:off x="1213356" y="805083"/>
              <a:ext cx="31422" cy="74261"/>
            </a:xfrm>
            <a:custGeom>
              <a:rect b="b" l="l" r="r" t="t"/>
              <a:pathLst>
                <a:path extrusionOk="0" h="1314" w="556">
                  <a:moveTo>
                    <a:pt x="239" y="0"/>
                  </a:moveTo>
                  <a:lnTo>
                    <a:pt x="1" y="1313"/>
                  </a:lnTo>
                  <a:lnTo>
                    <a:pt x="555" y="1298"/>
                  </a:lnTo>
                  <a:lnTo>
                    <a:pt x="239"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8" name="Google Shape;1138;p44"/>
            <p:cNvSpPr/>
            <p:nvPr/>
          </p:nvSpPr>
          <p:spPr>
            <a:xfrm>
              <a:off x="1126603" y="761226"/>
              <a:ext cx="70700" cy="16163"/>
            </a:xfrm>
            <a:custGeom>
              <a:rect b="b" l="l" r="r" t="t"/>
              <a:pathLst>
                <a:path extrusionOk="0" h="286" w="1251">
                  <a:moveTo>
                    <a:pt x="1124" y="0"/>
                  </a:moveTo>
                  <a:lnTo>
                    <a:pt x="128" y="32"/>
                  </a:lnTo>
                  <a:cubicBezTo>
                    <a:pt x="64" y="32"/>
                    <a:pt x="1" y="95"/>
                    <a:pt x="16" y="159"/>
                  </a:cubicBezTo>
                  <a:cubicBezTo>
                    <a:pt x="16" y="238"/>
                    <a:pt x="64" y="285"/>
                    <a:pt x="143" y="285"/>
                  </a:cubicBezTo>
                  <a:lnTo>
                    <a:pt x="1141" y="253"/>
                  </a:lnTo>
                  <a:cubicBezTo>
                    <a:pt x="1204" y="238"/>
                    <a:pt x="1251" y="190"/>
                    <a:pt x="1251" y="112"/>
                  </a:cubicBezTo>
                  <a:cubicBezTo>
                    <a:pt x="1251" y="48"/>
                    <a:pt x="1187" y="0"/>
                    <a:pt x="1124" y="0"/>
                  </a:cubicBezTo>
                  <a:close/>
                </a:path>
              </a:pathLst>
            </a:custGeom>
            <a:solidFill>
              <a:srgbClr val="E2964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9" name="Google Shape;1139;p44"/>
            <p:cNvSpPr/>
            <p:nvPr/>
          </p:nvSpPr>
          <p:spPr>
            <a:xfrm>
              <a:off x="1242914" y="757609"/>
              <a:ext cx="70700" cy="16163"/>
            </a:xfrm>
            <a:custGeom>
              <a:rect b="b" l="l" r="r" t="t"/>
              <a:pathLst>
                <a:path extrusionOk="0" h="286" w="1251">
                  <a:moveTo>
                    <a:pt x="1124" y="1"/>
                  </a:moveTo>
                  <a:lnTo>
                    <a:pt x="127" y="33"/>
                  </a:lnTo>
                  <a:cubicBezTo>
                    <a:pt x="64" y="49"/>
                    <a:pt x="1" y="96"/>
                    <a:pt x="1" y="176"/>
                  </a:cubicBezTo>
                  <a:cubicBezTo>
                    <a:pt x="1" y="239"/>
                    <a:pt x="64" y="286"/>
                    <a:pt x="127" y="286"/>
                  </a:cubicBezTo>
                  <a:lnTo>
                    <a:pt x="1124" y="254"/>
                  </a:lnTo>
                  <a:cubicBezTo>
                    <a:pt x="1203" y="239"/>
                    <a:pt x="1250" y="191"/>
                    <a:pt x="1250" y="128"/>
                  </a:cubicBezTo>
                  <a:cubicBezTo>
                    <a:pt x="1250" y="49"/>
                    <a:pt x="1187" y="1"/>
                    <a:pt x="1124" y="1"/>
                  </a:cubicBezTo>
                  <a:close/>
                </a:path>
              </a:pathLst>
            </a:custGeom>
            <a:solidFill>
              <a:srgbClr val="E2964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0" name="Google Shape;1140;p44"/>
            <p:cNvSpPr/>
            <p:nvPr/>
          </p:nvSpPr>
          <p:spPr>
            <a:xfrm>
              <a:off x="1116770" y="840857"/>
              <a:ext cx="57306" cy="51937"/>
            </a:xfrm>
            <a:custGeom>
              <a:rect b="b" l="l" r="r" t="t"/>
              <a:pathLst>
                <a:path extrusionOk="0" h="919" w="1014">
                  <a:moveTo>
                    <a:pt x="491" y="1"/>
                  </a:moveTo>
                  <a:cubicBezTo>
                    <a:pt x="207" y="16"/>
                    <a:pt x="0" y="222"/>
                    <a:pt x="0" y="475"/>
                  </a:cubicBezTo>
                  <a:cubicBezTo>
                    <a:pt x="17" y="729"/>
                    <a:pt x="238" y="919"/>
                    <a:pt x="523" y="919"/>
                  </a:cubicBezTo>
                  <a:cubicBezTo>
                    <a:pt x="792" y="902"/>
                    <a:pt x="1013" y="697"/>
                    <a:pt x="998" y="444"/>
                  </a:cubicBezTo>
                  <a:cubicBezTo>
                    <a:pt x="998" y="190"/>
                    <a:pt x="760" y="1"/>
                    <a:pt x="49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1" name="Google Shape;1141;p44"/>
            <p:cNvSpPr/>
            <p:nvPr/>
          </p:nvSpPr>
          <p:spPr>
            <a:xfrm>
              <a:off x="1277784" y="832775"/>
              <a:ext cx="57306" cy="51994"/>
            </a:xfrm>
            <a:custGeom>
              <a:rect b="b" l="l" r="r" t="t"/>
              <a:pathLst>
                <a:path extrusionOk="0" h="920" w="1014">
                  <a:moveTo>
                    <a:pt x="491" y="0"/>
                  </a:moveTo>
                  <a:cubicBezTo>
                    <a:pt x="222" y="17"/>
                    <a:pt x="0" y="222"/>
                    <a:pt x="0" y="475"/>
                  </a:cubicBezTo>
                  <a:cubicBezTo>
                    <a:pt x="16" y="719"/>
                    <a:pt x="222" y="919"/>
                    <a:pt x="491" y="919"/>
                  </a:cubicBezTo>
                  <a:cubicBezTo>
                    <a:pt x="502" y="919"/>
                    <a:pt x="512" y="919"/>
                    <a:pt x="523" y="918"/>
                  </a:cubicBezTo>
                  <a:cubicBezTo>
                    <a:pt x="792" y="918"/>
                    <a:pt x="1013" y="697"/>
                    <a:pt x="1013" y="444"/>
                  </a:cubicBezTo>
                  <a:cubicBezTo>
                    <a:pt x="998" y="190"/>
                    <a:pt x="776" y="0"/>
                    <a:pt x="49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2" name="Google Shape;1142;p44"/>
            <p:cNvSpPr/>
            <p:nvPr/>
          </p:nvSpPr>
          <p:spPr>
            <a:xfrm>
              <a:off x="1190128" y="887596"/>
              <a:ext cx="75165" cy="20345"/>
            </a:xfrm>
            <a:custGeom>
              <a:rect b="b" l="l" r="r" t="t"/>
              <a:pathLst>
                <a:path extrusionOk="0" h="360" w="1330">
                  <a:moveTo>
                    <a:pt x="40" y="0"/>
                  </a:moveTo>
                  <a:cubicBezTo>
                    <a:pt x="32" y="0"/>
                    <a:pt x="24" y="4"/>
                    <a:pt x="17" y="12"/>
                  </a:cubicBezTo>
                  <a:cubicBezTo>
                    <a:pt x="0" y="28"/>
                    <a:pt x="0" y="43"/>
                    <a:pt x="17" y="60"/>
                  </a:cubicBezTo>
                  <a:cubicBezTo>
                    <a:pt x="80" y="138"/>
                    <a:pt x="285" y="328"/>
                    <a:pt x="602" y="360"/>
                  </a:cubicBezTo>
                  <a:lnTo>
                    <a:pt x="665" y="360"/>
                  </a:lnTo>
                  <a:cubicBezTo>
                    <a:pt x="1029" y="360"/>
                    <a:pt x="1283" y="123"/>
                    <a:pt x="1330" y="60"/>
                  </a:cubicBezTo>
                  <a:cubicBezTo>
                    <a:pt x="1330" y="43"/>
                    <a:pt x="1330" y="28"/>
                    <a:pt x="1314" y="12"/>
                  </a:cubicBezTo>
                  <a:cubicBezTo>
                    <a:pt x="1306" y="4"/>
                    <a:pt x="1298" y="0"/>
                    <a:pt x="1290" y="0"/>
                  </a:cubicBezTo>
                  <a:cubicBezTo>
                    <a:pt x="1282" y="0"/>
                    <a:pt x="1274" y="4"/>
                    <a:pt x="1266" y="12"/>
                  </a:cubicBezTo>
                  <a:cubicBezTo>
                    <a:pt x="1222" y="57"/>
                    <a:pt x="1009" y="284"/>
                    <a:pt x="680" y="284"/>
                  </a:cubicBezTo>
                  <a:cubicBezTo>
                    <a:pt x="660" y="284"/>
                    <a:pt x="639" y="283"/>
                    <a:pt x="618" y="281"/>
                  </a:cubicBezTo>
                  <a:cubicBezTo>
                    <a:pt x="317" y="265"/>
                    <a:pt x="127" y="92"/>
                    <a:pt x="63" y="12"/>
                  </a:cubicBezTo>
                  <a:cubicBezTo>
                    <a:pt x="56" y="4"/>
                    <a:pt x="48" y="0"/>
                    <a:pt x="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3" name="Google Shape;1143;p44"/>
            <p:cNvSpPr/>
            <p:nvPr/>
          </p:nvSpPr>
          <p:spPr>
            <a:xfrm>
              <a:off x="1139998" y="629769"/>
              <a:ext cx="108339" cy="88559"/>
            </a:xfrm>
            <a:custGeom>
              <a:rect b="b" l="l" r="r" t="t"/>
              <a:pathLst>
                <a:path extrusionOk="0" h="1567" w="1917">
                  <a:moveTo>
                    <a:pt x="967" y="0"/>
                  </a:moveTo>
                  <a:cubicBezTo>
                    <a:pt x="429" y="0"/>
                    <a:pt x="1" y="348"/>
                    <a:pt x="1" y="775"/>
                  </a:cubicBezTo>
                  <a:cubicBezTo>
                    <a:pt x="1" y="1203"/>
                    <a:pt x="429" y="1567"/>
                    <a:pt x="967" y="1567"/>
                  </a:cubicBezTo>
                  <a:cubicBezTo>
                    <a:pt x="1489" y="1567"/>
                    <a:pt x="1916" y="1203"/>
                    <a:pt x="1916" y="775"/>
                  </a:cubicBezTo>
                  <a:cubicBezTo>
                    <a:pt x="1916" y="348"/>
                    <a:pt x="1489" y="0"/>
                    <a:pt x="967" y="0"/>
                  </a:cubicBezTo>
                  <a:close/>
                </a:path>
              </a:pathLst>
            </a:custGeom>
            <a:solidFill>
              <a:srgbClr val="2B334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4" name="Google Shape;1144;p44"/>
            <p:cNvSpPr/>
            <p:nvPr/>
          </p:nvSpPr>
          <p:spPr>
            <a:xfrm>
              <a:off x="1063079" y="539400"/>
              <a:ext cx="294387" cy="195938"/>
            </a:xfrm>
            <a:custGeom>
              <a:rect b="b" l="l" r="r" t="t"/>
              <a:pathLst>
                <a:path extrusionOk="0" h="3467" w="5209">
                  <a:moveTo>
                    <a:pt x="2613" y="0"/>
                  </a:moveTo>
                  <a:cubicBezTo>
                    <a:pt x="1172" y="0"/>
                    <a:pt x="1" y="1156"/>
                    <a:pt x="1" y="2596"/>
                  </a:cubicBezTo>
                  <a:lnTo>
                    <a:pt x="1" y="3467"/>
                  </a:lnTo>
                  <a:lnTo>
                    <a:pt x="5208" y="3467"/>
                  </a:lnTo>
                  <a:lnTo>
                    <a:pt x="5208" y="2596"/>
                  </a:lnTo>
                  <a:cubicBezTo>
                    <a:pt x="5208" y="1156"/>
                    <a:pt x="4052" y="0"/>
                    <a:pt x="2613"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5" name="Google Shape;1145;p44"/>
            <p:cNvSpPr/>
            <p:nvPr/>
          </p:nvSpPr>
          <p:spPr>
            <a:xfrm>
              <a:off x="1041603" y="680690"/>
              <a:ext cx="338186" cy="54650"/>
            </a:xfrm>
            <a:custGeom>
              <a:rect b="b" l="l" r="r" t="t"/>
              <a:pathLst>
                <a:path extrusionOk="0" h="967" w="5984">
                  <a:moveTo>
                    <a:pt x="476" y="1"/>
                  </a:moveTo>
                  <a:cubicBezTo>
                    <a:pt x="207" y="1"/>
                    <a:pt x="1" y="222"/>
                    <a:pt x="1" y="492"/>
                  </a:cubicBezTo>
                  <a:cubicBezTo>
                    <a:pt x="1" y="760"/>
                    <a:pt x="207" y="967"/>
                    <a:pt x="476" y="967"/>
                  </a:cubicBezTo>
                  <a:lnTo>
                    <a:pt x="5493" y="967"/>
                  </a:lnTo>
                  <a:cubicBezTo>
                    <a:pt x="5762" y="967"/>
                    <a:pt x="5984" y="760"/>
                    <a:pt x="5984" y="492"/>
                  </a:cubicBezTo>
                  <a:cubicBezTo>
                    <a:pt x="5984" y="222"/>
                    <a:pt x="5762" y="1"/>
                    <a:pt x="5493"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6" name="Google Shape;1146;p44"/>
            <p:cNvSpPr/>
            <p:nvPr/>
          </p:nvSpPr>
          <p:spPr>
            <a:xfrm>
              <a:off x="1183854" y="1953661"/>
              <a:ext cx="747863" cy="1295663"/>
            </a:xfrm>
            <a:custGeom>
              <a:rect b="b" l="l" r="r" t="t"/>
              <a:pathLst>
                <a:path extrusionOk="0" h="22926" w="13233">
                  <a:moveTo>
                    <a:pt x="5446" y="0"/>
                  </a:moveTo>
                  <a:lnTo>
                    <a:pt x="2470" y="1140"/>
                  </a:lnTo>
                  <a:cubicBezTo>
                    <a:pt x="824" y="1773"/>
                    <a:pt x="1" y="3624"/>
                    <a:pt x="634" y="5270"/>
                  </a:cubicBezTo>
                  <a:lnTo>
                    <a:pt x="6632" y="20876"/>
                  </a:lnTo>
                  <a:cubicBezTo>
                    <a:pt x="7120" y="22146"/>
                    <a:pt x="8334" y="22926"/>
                    <a:pt x="9619" y="22926"/>
                  </a:cubicBezTo>
                  <a:cubicBezTo>
                    <a:pt x="10000" y="22926"/>
                    <a:pt x="10387" y="22857"/>
                    <a:pt x="10764" y="22712"/>
                  </a:cubicBezTo>
                  <a:cubicBezTo>
                    <a:pt x="12410" y="22079"/>
                    <a:pt x="13233" y="20228"/>
                    <a:pt x="12600" y="18582"/>
                  </a:cubicBezTo>
                  <a:lnTo>
                    <a:pt x="5446"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7" name="Google Shape;1147;p44"/>
            <p:cNvSpPr/>
            <p:nvPr/>
          </p:nvSpPr>
          <p:spPr>
            <a:xfrm>
              <a:off x="1560050" y="2917950"/>
              <a:ext cx="351092" cy="1411022"/>
            </a:xfrm>
            <a:custGeom>
              <a:rect b="b" l="l" r="r" t="t"/>
              <a:pathLst>
                <a:path extrusionOk="0" h="25562" w="6396">
                  <a:moveTo>
                    <a:pt x="334" y="0"/>
                  </a:moveTo>
                  <a:cubicBezTo>
                    <a:pt x="159" y="0"/>
                    <a:pt x="1" y="142"/>
                    <a:pt x="1" y="332"/>
                  </a:cubicBezTo>
                  <a:lnTo>
                    <a:pt x="1" y="25561"/>
                  </a:lnTo>
                  <a:lnTo>
                    <a:pt x="6395" y="25561"/>
                  </a:lnTo>
                  <a:lnTo>
                    <a:pt x="6395" y="2390"/>
                  </a:lnTo>
                  <a:cubicBezTo>
                    <a:pt x="6395" y="2200"/>
                    <a:pt x="6237" y="2058"/>
                    <a:pt x="6063" y="2058"/>
                  </a:cubicBezTo>
                  <a:lnTo>
                    <a:pt x="33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8" name="Google Shape;1148;p44"/>
            <p:cNvSpPr/>
            <p:nvPr/>
          </p:nvSpPr>
          <p:spPr>
            <a:xfrm>
              <a:off x="814408" y="1960782"/>
              <a:ext cx="466136" cy="2417881"/>
            </a:xfrm>
            <a:custGeom>
              <a:rect b="b" l="l" r="r" t="t"/>
              <a:pathLst>
                <a:path extrusionOk="0" h="42783" w="8248">
                  <a:moveTo>
                    <a:pt x="1885" y="1"/>
                  </a:moveTo>
                  <a:lnTo>
                    <a:pt x="1172" y="15780"/>
                  </a:lnTo>
                  <a:lnTo>
                    <a:pt x="792" y="24565"/>
                  </a:lnTo>
                  <a:lnTo>
                    <a:pt x="0" y="42497"/>
                  </a:lnTo>
                  <a:lnTo>
                    <a:pt x="159" y="42514"/>
                  </a:lnTo>
                  <a:lnTo>
                    <a:pt x="5793" y="42750"/>
                  </a:lnTo>
                  <a:lnTo>
                    <a:pt x="6363" y="42782"/>
                  </a:lnTo>
                  <a:lnTo>
                    <a:pt x="7931" y="7471"/>
                  </a:lnTo>
                  <a:lnTo>
                    <a:pt x="7946" y="7155"/>
                  </a:lnTo>
                  <a:lnTo>
                    <a:pt x="8199" y="1472"/>
                  </a:lnTo>
                  <a:lnTo>
                    <a:pt x="8216" y="1250"/>
                  </a:lnTo>
                  <a:lnTo>
                    <a:pt x="8247" y="286"/>
                  </a:lnTo>
                  <a:lnTo>
                    <a:pt x="193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9" name="Google Shape;1149;p44"/>
            <p:cNvSpPr/>
            <p:nvPr/>
          </p:nvSpPr>
          <p:spPr>
            <a:xfrm>
              <a:off x="922693" y="1850745"/>
              <a:ext cx="587699" cy="534971"/>
            </a:xfrm>
            <a:custGeom>
              <a:rect b="b" l="l" r="r" t="t"/>
              <a:pathLst>
                <a:path extrusionOk="0" h="9466" w="10399">
                  <a:moveTo>
                    <a:pt x="0" y="0"/>
                  </a:moveTo>
                  <a:lnTo>
                    <a:pt x="0" y="8990"/>
                  </a:lnTo>
                  <a:cubicBezTo>
                    <a:pt x="0" y="9260"/>
                    <a:pt x="205" y="9465"/>
                    <a:pt x="475" y="9465"/>
                  </a:cubicBezTo>
                  <a:lnTo>
                    <a:pt x="9940" y="9465"/>
                  </a:lnTo>
                  <a:cubicBezTo>
                    <a:pt x="10193" y="9465"/>
                    <a:pt x="10398" y="9260"/>
                    <a:pt x="10398" y="8990"/>
                  </a:cubicBezTo>
                  <a:lnTo>
                    <a:pt x="103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0" name="Google Shape;1150;p44"/>
            <p:cNvSpPr/>
            <p:nvPr/>
          </p:nvSpPr>
          <p:spPr>
            <a:xfrm>
              <a:off x="332325" y="3482310"/>
              <a:ext cx="904353" cy="1109276"/>
            </a:xfrm>
            <a:custGeom>
              <a:rect b="b" l="l" r="r" t="t"/>
              <a:pathLst>
                <a:path extrusionOk="0" h="19628" w="16002">
                  <a:moveTo>
                    <a:pt x="8530" y="1"/>
                  </a:moveTo>
                  <a:lnTo>
                    <a:pt x="8024" y="16208"/>
                  </a:lnTo>
                  <a:lnTo>
                    <a:pt x="0" y="19627"/>
                  </a:lnTo>
                  <a:lnTo>
                    <a:pt x="14846" y="19532"/>
                  </a:lnTo>
                  <a:lnTo>
                    <a:pt x="14846" y="16778"/>
                  </a:lnTo>
                  <a:lnTo>
                    <a:pt x="16001"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1" name="Google Shape;1151;p44"/>
            <p:cNvSpPr/>
            <p:nvPr/>
          </p:nvSpPr>
          <p:spPr>
            <a:xfrm>
              <a:off x="1503482" y="3494857"/>
              <a:ext cx="904410" cy="1109220"/>
            </a:xfrm>
            <a:custGeom>
              <a:rect b="b" l="l" r="r" t="t"/>
              <a:pathLst>
                <a:path extrusionOk="0" h="19627" w="16003">
                  <a:moveTo>
                    <a:pt x="1" y="0"/>
                  </a:moveTo>
                  <a:lnTo>
                    <a:pt x="1141" y="16778"/>
                  </a:lnTo>
                  <a:lnTo>
                    <a:pt x="1141" y="19532"/>
                  </a:lnTo>
                  <a:lnTo>
                    <a:pt x="16002" y="19627"/>
                  </a:lnTo>
                  <a:lnTo>
                    <a:pt x="7978" y="16224"/>
                  </a:lnTo>
                  <a:lnTo>
                    <a:pt x="7472"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2" name="Google Shape;1152;p44"/>
            <p:cNvSpPr/>
            <p:nvPr/>
          </p:nvSpPr>
          <p:spPr>
            <a:xfrm>
              <a:off x="923541" y="1082351"/>
              <a:ext cx="587756" cy="844504"/>
            </a:xfrm>
            <a:custGeom>
              <a:rect b="b" l="l" r="r" t="t"/>
              <a:pathLst>
                <a:path extrusionOk="0" h="14943" w="10400">
                  <a:moveTo>
                    <a:pt x="0" y="1"/>
                  </a:moveTo>
                  <a:lnTo>
                    <a:pt x="0" y="14942"/>
                  </a:lnTo>
                  <a:lnTo>
                    <a:pt x="10400" y="14942"/>
                  </a:lnTo>
                  <a:lnTo>
                    <a:pt x="10400" y="1"/>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3" name="Google Shape;1153;p44"/>
            <p:cNvSpPr/>
            <p:nvPr/>
          </p:nvSpPr>
          <p:spPr>
            <a:xfrm>
              <a:off x="923541" y="1390082"/>
              <a:ext cx="589564" cy="641389"/>
            </a:xfrm>
            <a:custGeom>
              <a:rect b="b" l="l" r="r" t="t"/>
              <a:pathLst>
                <a:path extrusionOk="0" h="11349" w="10432">
                  <a:moveTo>
                    <a:pt x="0" y="1"/>
                  </a:moveTo>
                  <a:lnTo>
                    <a:pt x="0" y="11348"/>
                  </a:lnTo>
                  <a:lnTo>
                    <a:pt x="10431" y="11348"/>
                  </a:lnTo>
                  <a:lnTo>
                    <a:pt x="1043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4" name="Google Shape;1154;p44"/>
            <p:cNvSpPr/>
            <p:nvPr/>
          </p:nvSpPr>
          <p:spPr>
            <a:xfrm>
              <a:off x="922693" y="1084159"/>
              <a:ext cx="170845" cy="406173"/>
            </a:xfrm>
            <a:custGeom>
              <a:rect b="b" l="l" r="r" t="t"/>
              <a:pathLst>
                <a:path extrusionOk="0" h="7187" w="3023">
                  <a:moveTo>
                    <a:pt x="0" y="1"/>
                  </a:moveTo>
                  <a:lnTo>
                    <a:pt x="0" y="7186"/>
                  </a:lnTo>
                  <a:lnTo>
                    <a:pt x="3023" y="7186"/>
                  </a:lnTo>
                  <a:lnTo>
                    <a:pt x="302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5" name="Google Shape;1155;p44"/>
            <p:cNvSpPr/>
            <p:nvPr/>
          </p:nvSpPr>
          <p:spPr>
            <a:xfrm>
              <a:off x="1342156" y="1084159"/>
              <a:ext cx="169997" cy="406173"/>
            </a:xfrm>
            <a:custGeom>
              <a:rect b="b" l="l" r="r" t="t"/>
              <a:pathLst>
                <a:path extrusionOk="0" h="7187" w="3008">
                  <a:moveTo>
                    <a:pt x="1" y="1"/>
                  </a:moveTo>
                  <a:lnTo>
                    <a:pt x="1" y="7186"/>
                  </a:lnTo>
                  <a:lnTo>
                    <a:pt x="3008" y="7186"/>
                  </a:lnTo>
                  <a:lnTo>
                    <a:pt x="300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6" name="Google Shape;1156;p44"/>
            <p:cNvSpPr/>
            <p:nvPr/>
          </p:nvSpPr>
          <p:spPr>
            <a:xfrm>
              <a:off x="987969" y="1502775"/>
              <a:ext cx="445508" cy="471448"/>
            </a:xfrm>
            <a:custGeom>
              <a:rect b="b" l="l" r="r" t="t"/>
              <a:pathLst>
                <a:path extrusionOk="0" h="8342" w="7883">
                  <a:moveTo>
                    <a:pt x="0" y="1"/>
                  </a:moveTo>
                  <a:lnTo>
                    <a:pt x="0" y="4401"/>
                  </a:lnTo>
                  <a:cubicBezTo>
                    <a:pt x="0" y="6585"/>
                    <a:pt x="1773" y="8341"/>
                    <a:pt x="3942" y="8341"/>
                  </a:cubicBezTo>
                  <a:cubicBezTo>
                    <a:pt x="6126" y="8341"/>
                    <a:pt x="7882" y="6585"/>
                    <a:pt x="7882" y="4401"/>
                  </a:cubicBezTo>
                  <a:lnTo>
                    <a:pt x="788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7" name="Google Shape;1157;p44"/>
            <p:cNvSpPr/>
            <p:nvPr/>
          </p:nvSpPr>
          <p:spPr>
            <a:xfrm>
              <a:off x="859112" y="2852607"/>
              <a:ext cx="166437" cy="502757"/>
            </a:xfrm>
            <a:custGeom>
              <a:rect b="b" l="l" r="r" t="t"/>
              <a:pathLst>
                <a:path extrusionOk="0" h="8896" w="2945">
                  <a:moveTo>
                    <a:pt x="381" y="0"/>
                  </a:moveTo>
                  <a:lnTo>
                    <a:pt x="1" y="8785"/>
                  </a:lnTo>
                  <a:lnTo>
                    <a:pt x="2550" y="8895"/>
                  </a:lnTo>
                  <a:lnTo>
                    <a:pt x="2945" y="112"/>
                  </a:lnTo>
                  <a:lnTo>
                    <a:pt x="38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8" name="Google Shape;1158;p44"/>
            <p:cNvSpPr/>
            <p:nvPr/>
          </p:nvSpPr>
          <p:spPr>
            <a:xfrm>
              <a:off x="2179443" y="1084159"/>
              <a:ext cx="537684" cy="720114"/>
            </a:xfrm>
            <a:custGeom>
              <a:rect b="b" l="l" r="r" t="t"/>
              <a:pathLst>
                <a:path extrusionOk="0" h="12742" w="9514">
                  <a:moveTo>
                    <a:pt x="0" y="1"/>
                  </a:moveTo>
                  <a:lnTo>
                    <a:pt x="0" y="12741"/>
                  </a:lnTo>
                  <a:lnTo>
                    <a:pt x="9513" y="12741"/>
                  </a:lnTo>
                  <a:lnTo>
                    <a:pt x="9513"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9" name="Google Shape;1159;p44"/>
            <p:cNvSpPr/>
            <p:nvPr/>
          </p:nvSpPr>
          <p:spPr>
            <a:xfrm>
              <a:off x="2218778" y="1123551"/>
              <a:ext cx="458958" cy="627995"/>
            </a:xfrm>
            <a:custGeom>
              <a:rect b="b" l="l" r="r" t="t"/>
              <a:pathLst>
                <a:path extrusionOk="0" h="11112" w="8121">
                  <a:moveTo>
                    <a:pt x="1" y="0"/>
                  </a:moveTo>
                  <a:lnTo>
                    <a:pt x="1" y="11111"/>
                  </a:lnTo>
                  <a:lnTo>
                    <a:pt x="8121" y="11111"/>
                  </a:lnTo>
                  <a:lnTo>
                    <a:pt x="81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0" name="Google Shape;1160;p44"/>
            <p:cNvSpPr/>
            <p:nvPr/>
          </p:nvSpPr>
          <p:spPr>
            <a:xfrm>
              <a:off x="2153559" y="1384712"/>
              <a:ext cx="144000" cy="52785"/>
            </a:xfrm>
            <a:custGeom>
              <a:rect b="b" l="l" r="r" t="t"/>
              <a:pathLst>
                <a:path extrusionOk="0" h="934" w="2548">
                  <a:moveTo>
                    <a:pt x="458" y="1"/>
                  </a:moveTo>
                  <a:cubicBezTo>
                    <a:pt x="205" y="1"/>
                    <a:pt x="0" y="222"/>
                    <a:pt x="0" y="476"/>
                  </a:cubicBezTo>
                  <a:cubicBezTo>
                    <a:pt x="0" y="729"/>
                    <a:pt x="205" y="934"/>
                    <a:pt x="458" y="934"/>
                  </a:cubicBezTo>
                  <a:lnTo>
                    <a:pt x="2089" y="934"/>
                  </a:lnTo>
                  <a:cubicBezTo>
                    <a:pt x="2342" y="934"/>
                    <a:pt x="2548" y="729"/>
                    <a:pt x="2548" y="476"/>
                  </a:cubicBezTo>
                  <a:cubicBezTo>
                    <a:pt x="2548" y="222"/>
                    <a:pt x="2342" y="1"/>
                    <a:pt x="2089"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1" name="Google Shape;1161;p44"/>
            <p:cNvSpPr/>
            <p:nvPr/>
          </p:nvSpPr>
          <p:spPr>
            <a:xfrm>
              <a:off x="2271621" y="1214768"/>
              <a:ext cx="379329" cy="13451"/>
            </a:xfrm>
            <a:custGeom>
              <a:rect b="b" l="l" r="r" t="t"/>
              <a:pathLst>
                <a:path extrusionOk="0" h="238" w="6712">
                  <a:moveTo>
                    <a:pt x="0" y="0"/>
                  </a:moveTo>
                  <a:lnTo>
                    <a:pt x="0" y="237"/>
                  </a:lnTo>
                  <a:lnTo>
                    <a:pt x="6711" y="237"/>
                  </a:lnTo>
                  <a:lnTo>
                    <a:pt x="671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2" name="Google Shape;1162;p44"/>
            <p:cNvSpPr/>
            <p:nvPr/>
          </p:nvSpPr>
          <p:spPr>
            <a:xfrm>
              <a:off x="2271621" y="1267498"/>
              <a:ext cx="379329" cy="12603"/>
            </a:xfrm>
            <a:custGeom>
              <a:rect b="b" l="l" r="r" t="t"/>
              <a:pathLst>
                <a:path extrusionOk="0" h="223" w="6712">
                  <a:moveTo>
                    <a:pt x="0" y="1"/>
                  </a:moveTo>
                  <a:lnTo>
                    <a:pt x="0" y="222"/>
                  </a:lnTo>
                  <a:lnTo>
                    <a:pt x="6711" y="222"/>
                  </a:lnTo>
                  <a:lnTo>
                    <a:pt x="671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3" name="Google Shape;1163;p44"/>
            <p:cNvSpPr/>
            <p:nvPr/>
          </p:nvSpPr>
          <p:spPr>
            <a:xfrm>
              <a:off x="2271621" y="1319380"/>
              <a:ext cx="379329" cy="13507"/>
            </a:xfrm>
            <a:custGeom>
              <a:rect b="b" l="l" r="r" t="t"/>
              <a:pathLst>
                <a:path extrusionOk="0" h="239" w="6712">
                  <a:moveTo>
                    <a:pt x="0" y="1"/>
                  </a:moveTo>
                  <a:lnTo>
                    <a:pt x="0" y="239"/>
                  </a:lnTo>
                  <a:lnTo>
                    <a:pt x="6711" y="239"/>
                  </a:lnTo>
                  <a:lnTo>
                    <a:pt x="671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45"/>
          <p:cNvSpPr txBox="1"/>
          <p:nvPr>
            <p:ph type="title"/>
          </p:nvPr>
        </p:nvSpPr>
        <p:spPr>
          <a:xfrm>
            <a:off x="1440000" y="3177175"/>
            <a:ext cx="7851000" cy="114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Now</a:t>
            </a:r>
            <a:endParaRPr/>
          </a:p>
        </p:txBody>
      </p:sp>
      <p:sp>
        <p:nvSpPr>
          <p:cNvPr id="1169" name="Google Shape;1169;p45"/>
          <p:cNvSpPr txBox="1"/>
          <p:nvPr>
            <p:ph idx="1" type="subTitle"/>
          </p:nvPr>
        </p:nvSpPr>
        <p:spPr>
          <a:xfrm>
            <a:off x="1448600" y="4416444"/>
            <a:ext cx="7851000" cy="20208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rPr lang="en"/>
              <a:t>Venus has a beautiful name and is the second planet from the Sun. It’s terribly hot—even hotter than Mercury—and its atmosphere is extremely poisonous</a:t>
            </a:r>
            <a:endParaRPr/>
          </a:p>
        </p:txBody>
      </p:sp>
      <p:grpSp>
        <p:nvGrpSpPr>
          <p:cNvPr id="1170" name="Google Shape;1170;p45"/>
          <p:cNvGrpSpPr/>
          <p:nvPr/>
        </p:nvGrpSpPr>
        <p:grpSpPr>
          <a:xfrm>
            <a:off x="12788200" y="1667750"/>
            <a:ext cx="3235800" cy="6951650"/>
            <a:chOff x="6394100" y="833875"/>
            <a:chExt cx="1617900" cy="3475825"/>
          </a:xfrm>
        </p:grpSpPr>
        <p:sp>
          <p:nvSpPr>
            <p:cNvPr id="1171" name="Google Shape;1171;p45"/>
            <p:cNvSpPr/>
            <p:nvPr/>
          </p:nvSpPr>
          <p:spPr>
            <a:xfrm>
              <a:off x="6394100" y="1148000"/>
              <a:ext cx="1617900" cy="31617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2" name="Google Shape;1172;p45"/>
            <p:cNvSpPr/>
            <p:nvPr/>
          </p:nvSpPr>
          <p:spPr>
            <a:xfrm>
              <a:off x="6750952" y="833875"/>
              <a:ext cx="904200" cy="9297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73" name="Google Shape;1173;p45"/>
            <p:cNvGrpSpPr/>
            <p:nvPr/>
          </p:nvGrpSpPr>
          <p:grpSpPr>
            <a:xfrm>
              <a:off x="6534933" y="1265199"/>
              <a:ext cx="1332697" cy="2929240"/>
              <a:chOff x="6534933" y="1265199"/>
              <a:chExt cx="1332697" cy="2929240"/>
            </a:xfrm>
          </p:grpSpPr>
          <p:sp>
            <p:nvSpPr>
              <p:cNvPr id="1174" name="Google Shape;1174;p45"/>
              <p:cNvSpPr/>
              <p:nvPr/>
            </p:nvSpPr>
            <p:spPr>
              <a:xfrm>
                <a:off x="6534933" y="1265199"/>
                <a:ext cx="1332697" cy="375821"/>
              </a:xfrm>
              <a:custGeom>
                <a:rect b="b" l="l" r="r" t="t"/>
                <a:pathLst>
                  <a:path extrusionOk="0" h="4496" w="11540">
                    <a:moveTo>
                      <a:pt x="1" y="0"/>
                    </a:moveTo>
                    <a:lnTo>
                      <a:pt x="1" y="4495"/>
                    </a:lnTo>
                    <a:lnTo>
                      <a:pt x="11539" y="4495"/>
                    </a:lnTo>
                    <a:lnTo>
                      <a:pt x="11539" y="0"/>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5" name="Google Shape;1175;p45"/>
              <p:cNvSpPr/>
              <p:nvPr/>
            </p:nvSpPr>
            <p:spPr>
              <a:xfrm>
                <a:off x="6534933" y="1777270"/>
                <a:ext cx="1332697" cy="374400"/>
              </a:xfrm>
              <a:custGeom>
                <a:rect b="b" l="l" r="r" t="t"/>
                <a:pathLst>
                  <a:path extrusionOk="0" h="4479" w="11540">
                    <a:moveTo>
                      <a:pt x="1" y="0"/>
                    </a:moveTo>
                    <a:lnTo>
                      <a:pt x="1" y="4479"/>
                    </a:lnTo>
                    <a:lnTo>
                      <a:pt x="11539" y="4479"/>
                    </a:lnTo>
                    <a:lnTo>
                      <a:pt x="11539" y="0"/>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6" name="Google Shape;1176;p45"/>
              <p:cNvSpPr/>
              <p:nvPr/>
            </p:nvSpPr>
            <p:spPr>
              <a:xfrm>
                <a:off x="6534933" y="2287921"/>
                <a:ext cx="1332697" cy="374483"/>
              </a:xfrm>
              <a:custGeom>
                <a:rect b="b" l="l" r="r" t="t"/>
                <a:pathLst>
                  <a:path extrusionOk="0" h="4480" w="11540">
                    <a:moveTo>
                      <a:pt x="1" y="1"/>
                    </a:moveTo>
                    <a:lnTo>
                      <a:pt x="1" y="4479"/>
                    </a:lnTo>
                    <a:lnTo>
                      <a:pt x="11539" y="4479"/>
                    </a:lnTo>
                    <a:lnTo>
                      <a:pt x="1153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7" name="Google Shape;1177;p45"/>
              <p:cNvSpPr/>
              <p:nvPr/>
            </p:nvSpPr>
            <p:spPr>
              <a:xfrm>
                <a:off x="6534933" y="2798655"/>
                <a:ext cx="1332697" cy="374400"/>
              </a:xfrm>
              <a:custGeom>
                <a:rect b="b" l="l" r="r" t="t"/>
                <a:pathLst>
                  <a:path extrusionOk="0" h="4479" w="11540">
                    <a:moveTo>
                      <a:pt x="1" y="0"/>
                    </a:moveTo>
                    <a:lnTo>
                      <a:pt x="1" y="4479"/>
                    </a:lnTo>
                    <a:lnTo>
                      <a:pt x="11539" y="4479"/>
                    </a:lnTo>
                    <a:lnTo>
                      <a:pt x="11539"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8" name="Google Shape;1178;p45"/>
              <p:cNvSpPr/>
              <p:nvPr/>
            </p:nvSpPr>
            <p:spPr>
              <a:xfrm>
                <a:off x="6534933" y="3309305"/>
                <a:ext cx="1332697" cy="374483"/>
              </a:xfrm>
              <a:custGeom>
                <a:rect b="b" l="l" r="r" t="t"/>
                <a:pathLst>
                  <a:path extrusionOk="0" h="4480" w="11540">
                    <a:moveTo>
                      <a:pt x="1" y="1"/>
                    </a:moveTo>
                    <a:lnTo>
                      <a:pt x="1" y="4479"/>
                    </a:lnTo>
                    <a:lnTo>
                      <a:pt x="11539" y="4479"/>
                    </a:lnTo>
                    <a:lnTo>
                      <a:pt x="11539"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9" name="Google Shape;1179;p45"/>
              <p:cNvSpPr/>
              <p:nvPr/>
            </p:nvSpPr>
            <p:spPr>
              <a:xfrm>
                <a:off x="6534933" y="3820039"/>
                <a:ext cx="1332697" cy="374400"/>
              </a:xfrm>
              <a:custGeom>
                <a:rect b="b" l="l" r="r" t="t"/>
                <a:pathLst>
                  <a:path extrusionOk="0" h="4479" w="11540">
                    <a:moveTo>
                      <a:pt x="1" y="0"/>
                    </a:moveTo>
                    <a:lnTo>
                      <a:pt x="1" y="4479"/>
                    </a:lnTo>
                    <a:lnTo>
                      <a:pt x="11539" y="4479"/>
                    </a:lnTo>
                    <a:lnTo>
                      <a:pt x="11539"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1180" name="Google Shape;1180;p45"/>
          <p:cNvSpPr/>
          <p:nvPr/>
        </p:nvSpPr>
        <p:spPr>
          <a:xfrm>
            <a:off x="8991450" y="1812459"/>
            <a:ext cx="1270872" cy="1270872"/>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1" name="Google Shape;1181;p45"/>
          <p:cNvSpPr/>
          <p:nvPr/>
        </p:nvSpPr>
        <p:spPr>
          <a:xfrm>
            <a:off x="17569070" y="4701675"/>
            <a:ext cx="1848600" cy="883800"/>
          </a:xfrm>
          <a:prstGeom prst="rightArrow">
            <a:avLst>
              <a:gd fmla="val 50000" name="adj1"/>
              <a:gd fmla="val 50000" name="adj2"/>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46"/>
          <p:cNvSpPr txBox="1"/>
          <p:nvPr>
            <p:ph type="title"/>
          </p:nvPr>
        </p:nvSpPr>
        <p:spPr>
          <a:xfrm>
            <a:off x="9002200" y="3177175"/>
            <a:ext cx="7851000" cy="11454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Future</a:t>
            </a:r>
            <a:endParaRPr/>
          </a:p>
        </p:txBody>
      </p:sp>
      <p:sp>
        <p:nvSpPr>
          <p:cNvPr id="1187" name="Google Shape;1187;p46"/>
          <p:cNvSpPr txBox="1"/>
          <p:nvPr>
            <p:ph idx="1" type="subTitle"/>
          </p:nvPr>
        </p:nvSpPr>
        <p:spPr>
          <a:xfrm>
            <a:off x="9010800" y="4416445"/>
            <a:ext cx="7851000" cy="2101800"/>
          </a:xfrm>
          <a:prstGeom prst="rect">
            <a:avLst/>
          </a:prstGeom>
        </p:spPr>
        <p:txBody>
          <a:bodyPr anchorCtr="0" anchor="t" bIns="182850" lIns="182850" spcFirstLastPara="1" rIns="182850" wrap="square" tIns="182850">
            <a:noAutofit/>
          </a:bodyPr>
          <a:lstStyle/>
          <a:p>
            <a:pPr indent="0" lvl="0" marL="0" rtl="0" algn="r">
              <a:spcBef>
                <a:spcPts val="0"/>
              </a:spcBef>
              <a:spcAft>
                <a:spcPts val="3200"/>
              </a:spcAft>
              <a:buNone/>
            </a:pPr>
            <a:r>
              <a:rPr lang="en"/>
              <a:t>Jupiter is a gas giant, the biggest planet in the Solar System and also the fourth-brightest object in the night sky. It was named after a Roman god</a:t>
            </a:r>
            <a:endParaRPr/>
          </a:p>
        </p:txBody>
      </p:sp>
      <p:sp>
        <p:nvSpPr>
          <p:cNvPr id="1188" name="Google Shape;1188;p46"/>
          <p:cNvSpPr/>
          <p:nvPr/>
        </p:nvSpPr>
        <p:spPr>
          <a:xfrm>
            <a:off x="5611350" y="3559532"/>
            <a:ext cx="126687" cy="909644"/>
          </a:xfrm>
          <a:custGeom>
            <a:rect b="b" l="l" r="r" t="t"/>
            <a:pathLst>
              <a:path extrusionOk="0" h="6254" w="871">
                <a:moveTo>
                  <a:pt x="427" y="1"/>
                </a:moveTo>
                <a:cubicBezTo>
                  <a:pt x="191" y="1"/>
                  <a:pt x="1" y="191"/>
                  <a:pt x="1" y="429"/>
                </a:cubicBezTo>
                <a:lnTo>
                  <a:pt x="1" y="5825"/>
                </a:lnTo>
                <a:cubicBezTo>
                  <a:pt x="1" y="6063"/>
                  <a:pt x="191" y="6253"/>
                  <a:pt x="427" y="6253"/>
                </a:cubicBezTo>
                <a:cubicBezTo>
                  <a:pt x="665" y="6253"/>
                  <a:pt x="871" y="6063"/>
                  <a:pt x="871" y="5825"/>
                </a:cubicBezTo>
                <a:lnTo>
                  <a:pt x="871" y="429"/>
                </a:lnTo>
                <a:cubicBezTo>
                  <a:pt x="871" y="191"/>
                  <a:pt x="665" y="1"/>
                  <a:pt x="427"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89" name="Google Shape;1189;p46"/>
          <p:cNvGrpSpPr/>
          <p:nvPr/>
        </p:nvGrpSpPr>
        <p:grpSpPr>
          <a:xfrm>
            <a:off x="1436618" y="1815571"/>
            <a:ext cx="4810057" cy="6655866"/>
            <a:chOff x="718300" y="1000475"/>
            <a:chExt cx="2272754" cy="3144900"/>
          </a:xfrm>
        </p:grpSpPr>
        <p:sp>
          <p:nvSpPr>
            <p:cNvPr id="1190" name="Google Shape;1190;p46"/>
            <p:cNvSpPr/>
            <p:nvPr/>
          </p:nvSpPr>
          <p:spPr>
            <a:xfrm>
              <a:off x="718300" y="1000475"/>
              <a:ext cx="1629000" cy="3144900"/>
            </a:xfrm>
            <a:prstGeom prst="rect">
              <a:avLst/>
            </a:pr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1" name="Google Shape;1191;p46"/>
            <p:cNvSpPr/>
            <p:nvPr/>
          </p:nvSpPr>
          <p:spPr>
            <a:xfrm>
              <a:off x="2488015" y="1779766"/>
              <a:ext cx="62180" cy="454822"/>
            </a:xfrm>
            <a:custGeom>
              <a:rect b="b" l="l" r="r" t="t"/>
              <a:pathLst>
                <a:path extrusionOk="0" h="6254" w="855">
                  <a:moveTo>
                    <a:pt x="427" y="1"/>
                  </a:moveTo>
                  <a:cubicBezTo>
                    <a:pt x="190" y="1"/>
                    <a:pt x="0" y="191"/>
                    <a:pt x="0" y="429"/>
                  </a:cubicBezTo>
                  <a:lnTo>
                    <a:pt x="0" y="5825"/>
                  </a:lnTo>
                  <a:cubicBezTo>
                    <a:pt x="0" y="6063"/>
                    <a:pt x="190" y="6253"/>
                    <a:pt x="427" y="6253"/>
                  </a:cubicBezTo>
                  <a:cubicBezTo>
                    <a:pt x="665" y="6253"/>
                    <a:pt x="855" y="6063"/>
                    <a:pt x="855" y="5825"/>
                  </a:cubicBezTo>
                  <a:lnTo>
                    <a:pt x="855" y="429"/>
                  </a:lnTo>
                  <a:cubicBezTo>
                    <a:pt x="855" y="191"/>
                    <a:pt x="665" y="1"/>
                    <a:pt x="427"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2" name="Google Shape;1192;p46"/>
            <p:cNvSpPr/>
            <p:nvPr/>
          </p:nvSpPr>
          <p:spPr>
            <a:xfrm>
              <a:off x="2292313" y="2644242"/>
              <a:ext cx="398315" cy="1278869"/>
            </a:xfrm>
            <a:custGeom>
              <a:rect b="b" l="l" r="r" t="t"/>
              <a:pathLst>
                <a:path extrusionOk="0" h="17585" w="5477">
                  <a:moveTo>
                    <a:pt x="5144" y="1"/>
                  </a:moveTo>
                  <a:cubicBezTo>
                    <a:pt x="5144" y="6315"/>
                    <a:pt x="4827" y="10399"/>
                    <a:pt x="4574" y="12710"/>
                  </a:cubicBezTo>
                  <a:cubicBezTo>
                    <a:pt x="4131" y="16698"/>
                    <a:pt x="3641" y="17190"/>
                    <a:pt x="3578" y="17253"/>
                  </a:cubicBezTo>
                  <a:cubicBezTo>
                    <a:pt x="3529" y="17205"/>
                    <a:pt x="3324" y="16968"/>
                    <a:pt x="3150" y="15527"/>
                  </a:cubicBezTo>
                  <a:cubicBezTo>
                    <a:pt x="3008" y="14341"/>
                    <a:pt x="2944" y="12583"/>
                    <a:pt x="2944" y="10479"/>
                  </a:cubicBezTo>
                  <a:cubicBezTo>
                    <a:pt x="2944" y="4306"/>
                    <a:pt x="2311" y="934"/>
                    <a:pt x="1077" y="459"/>
                  </a:cubicBezTo>
                  <a:cubicBezTo>
                    <a:pt x="969" y="419"/>
                    <a:pt x="866" y="403"/>
                    <a:pt x="769" y="403"/>
                  </a:cubicBezTo>
                  <a:cubicBezTo>
                    <a:pt x="325" y="403"/>
                    <a:pt x="13" y="747"/>
                    <a:pt x="1" y="760"/>
                  </a:cubicBezTo>
                  <a:lnTo>
                    <a:pt x="254" y="997"/>
                  </a:lnTo>
                  <a:cubicBezTo>
                    <a:pt x="266" y="985"/>
                    <a:pt x="487" y="742"/>
                    <a:pt x="771" y="742"/>
                  </a:cubicBezTo>
                  <a:cubicBezTo>
                    <a:pt x="829" y="742"/>
                    <a:pt x="889" y="752"/>
                    <a:pt x="950" y="776"/>
                  </a:cubicBezTo>
                  <a:cubicBezTo>
                    <a:pt x="1250" y="887"/>
                    <a:pt x="1662" y="1330"/>
                    <a:pt x="2010" y="2818"/>
                  </a:cubicBezTo>
                  <a:cubicBezTo>
                    <a:pt x="2406" y="4479"/>
                    <a:pt x="2596" y="7043"/>
                    <a:pt x="2596" y="10479"/>
                  </a:cubicBezTo>
                  <a:cubicBezTo>
                    <a:pt x="2596" y="12695"/>
                    <a:pt x="2675" y="14514"/>
                    <a:pt x="2833" y="15733"/>
                  </a:cubicBezTo>
                  <a:cubicBezTo>
                    <a:pt x="2913" y="16303"/>
                    <a:pt x="2991" y="16746"/>
                    <a:pt x="3103" y="17046"/>
                  </a:cubicBezTo>
                  <a:cubicBezTo>
                    <a:pt x="3181" y="17285"/>
                    <a:pt x="3308" y="17585"/>
                    <a:pt x="3578" y="17585"/>
                  </a:cubicBezTo>
                  <a:cubicBezTo>
                    <a:pt x="3862" y="17585"/>
                    <a:pt x="4084" y="17205"/>
                    <a:pt x="4321" y="16318"/>
                  </a:cubicBezTo>
                  <a:cubicBezTo>
                    <a:pt x="4527" y="15527"/>
                    <a:pt x="4717" y="14356"/>
                    <a:pt x="4891" y="12948"/>
                  </a:cubicBezTo>
                  <a:cubicBezTo>
                    <a:pt x="5160" y="10605"/>
                    <a:pt x="5477" y="6474"/>
                    <a:pt x="5477"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3" name="Google Shape;1193;p46"/>
            <p:cNvSpPr/>
            <p:nvPr/>
          </p:nvSpPr>
          <p:spPr>
            <a:xfrm>
              <a:off x="2432744" y="2089427"/>
              <a:ext cx="491548" cy="622744"/>
            </a:xfrm>
            <a:custGeom>
              <a:rect b="b" l="l" r="r" t="t"/>
              <a:pathLst>
                <a:path extrusionOk="0" h="8563" w="6759">
                  <a:moveTo>
                    <a:pt x="1" y="1"/>
                  </a:moveTo>
                  <a:lnTo>
                    <a:pt x="1" y="5414"/>
                  </a:lnTo>
                  <a:cubicBezTo>
                    <a:pt x="1" y="5904"/>
                    <a:pt x="396" y="6300"/>
                    <a:pt x="887" y="6300"/>
                  </a:cubicBezTo>
                  <a:lnTo>
                    <a:pt x="1393" y="6300"/>
                  </a:lnTo>
                  <a:lnTo>
                    <a:pt x="1393" y="7677"/>
                  </a:lnTo>
                  <a:cubicBezTo>
                    <a:pt x="1393" y="8168"/>
                    <a:pt x="1788" y="8563"/>
                    <a:pt x="2280" y="8563"/>
                  </a:cubicBezTo>
                  <a:lnTo>
                    <a:pt x="4464" y="8563"/>
                  </a:lnTo>
                  <a:cubicBezTo>
                    <a:pt x="4954" y="8563"/>
                    <a:pt x="5350" y="8168"/>
                    <a:pt x="5350" y="7677"/>
                  </a:cubicBezTo>
                  <a:lnTo>
                    <a:pt x="5350" y="6300"/>
                  </a:lnTo>
                  <a:lnTo>
                    <a:pt x="5872" y="6300"/>
                  </a:lnTo>
                  <a:cubicBezTo>
                    <a:pt x="6363" y="6300"/>
                    <a:pt x="6758" y="5904"/>
                    <a:pt x="6758" y="5414"/>
                  </a:cubicBezTo>
                  <a:lnTo>
                    <a:pt x="6758"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4" name="Google Shape;1194;p46"/>
            <p:cNvSpPr/>
            <p:nvPr/>
          </p:nvSpPr>
          <p:spPr>
            <a:xfrm>
              <a:off x="2364819" y="2035320"/>
              <a:ext cx="626235" cy="138178"/>
            </a:xfrm>
            <a:custGeom>
              <a:rect b="b" l="l" r="r" t="t"/>
              <a:pathLst>
                <a:path extrusionOk="0" h="1900" w="8611">
                  <a:moveTo>
                    <a:pt x="886" y="0"/>
                  </a:moveTo>
                  <a:cubicBezTo>
                    <a:pt x="396" y="0"/>
                    <a:pt x="0" y="397"/>
                    <a:pt x="0" y="887"/>
                  </a:cubicBezTo>
                  <a:lnTo>
                    <a:pt x="0" y="1013"/>
                  </a:lnTo>
                  <a:cubicBezTo>
                    <a:pt x="0" y="1505"/>
                    <a:pt x="396" y="1900"/>
                    <a:pt x="886" y="1900"/>
                  </a:cubicBezTo>
                  <a:lnTo>
                    <a:pt x="7740" y="1900"/>
                  </a:lnTo>
                  <a:cubicBezTo>
                    <a:pt x="8215" y="1900"/>
                    <a:pt x="8610" y="1505"/>
                    <a:pt x="8610" y="1013"/>
                  </a:cubicBezTo>
                  <a:lnTo>
                    <a:pt x="8610" y="887"/>
                  </a:lnTo>
                  <a:cubicBezTo>
                    <a:pt x="8610" y="397"/>
                    <a:pt x="8215" y="0"/>
                    <a:pt x="7740"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5" name="Google Shape;1195;p46"/>
            <p:cNvSpPr/>
            <p:nvPr/>
          </p:nvSpPr>
          <p:spPr>
            <a:xfrm>
              <a:off x="985975" y="1244175"/>
              <a:ext cx="1096800" cy="7299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6" name="Google Shape;1196;p46"/>
            <p:cNvSpPr/>
            <p:nvPr/>
          </p:nvSpPr>
          <p:spPr>
            <a:xfrm flipH="1" rot="-1501604">
              <a:off x="927904" y="2449659"/>
              <a:ext cx="1157760" cy="1157760"/>
            </a:xfrm>
            <a:prstGeom prst="lightningBolt">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97" name="Google Shape;1197;p46"/>
          <p:cNvGrpSpPr/>
          <p:nvPr/>
        </p:nvGrpSpPr>
        <p:grpSpPr>
          <a:xfrm rot="5400000">
            <a:off x="9415614" y="506085"/>
            <a:ext cx="1211325" cy="3297920"/>
            <a:chOff x="758850" y="467950"/>
            <a:chExt cx="368475" cy="1003200"/>
          </a:xfrm>
        </p:grpSpPr>
        <p:sp>
          <p:nvSpPr>
            <p:cNvPr id="1198" name="Google Shape;1198;p46"/>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9" name="Google Shape;1199;p46"/>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0" name="Google Shape;1200;p46"/>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1" name="Google Shape;1201;p46"/>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2" name="Google Shape;1202;p46"/>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3" name="Google Shape;1203;p46"/>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4" name="Google Shape;1204;p46"/>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5" name="Google Shape;1205;p46"/>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6" name="Google Shape;1206;p46"/>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7" name="Google Shape;1207;p46"/>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8" name="Google Shape;1208;p46"/>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9" name="Google Shape;1209;p46"/>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0" name="Google Shape;1210;p46"/>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1" name="Google Shape;1211;p46"/>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2" name="Google Shape;1212;p46"/>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3" name="Google Shape;1213;p46"/>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4" name="Google Shape;1214;p46"/>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5" name="Google Shape;1215;p46"/>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16" name="Google Shape;1216;p46"/>
          <p:cNvSpPr/>
          <p:nvPr/>
        </p:nvSpPr>
        <p:spPr>
          <a:xfrm>
            <a:off x="8043450" y="7109854"/>
            <a:ext cx="1330096" cy="133009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7" name="Google Shape;1217;p46"/>
          <p:cNvSpPr/>
          <p:nvPr/>
        </p:nvSpPr>
        <p:spPr>
          <a:xfrm>
            <a:off x="-1027950" y="4701675"/>
            <a:ext cx="1848600" cy="883800"/>
          </a:xfrm>
          <a:prstGeom prst="rightArrow">
            <a:avLst>
              <a:gd fmla="val 50000" name="adj1"/>
              <a:gd fmla="val 50000" name="adj2"/>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47"/>
          <p:cNvSpPr txBox="1"/>
          <p:nvPr>
            <p:ph type="title"/>
          </p:nvPr>
        </p:nvSpPr>
        <p:spPr>
          <a:xfrm>
            <a:off x="1440000" y="92640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Electrical b</a:t>
            </a:r>
            <a:r>
              <a:rPr lang="en"/>
              <a:t>udget</a:t>
            </a:r>
            <a:endParaRPr/>
          </a:p>
        </p:txBody>
      </p:sp>
      <p:grpSp>
        <p:nvGrpSpPr>
          <p:cNvPr id="1223" name="Google Shape;1223;p47"/>
          <p:cNvGrpSpPr/>
          <p:nvPr/>
        </p:nvGrpSpPr>
        <p:grpSpPr>
          <a:xfrm>
            <a:off x="10755187" y="6143372"/>
            <a:ext cx="953785" cy="948617"/>
            <a:chOff x="1535000" y="3223325"/>
            <a:chExt cx="484450" cy="481825"/>
          </a:xfrm>
        </p:grpSpPr>
        <p:sp>
          <p:nvSpPr>
            <p:cNvPr id="1224" name="Google Shape;1224;p47"/>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225" name="Google Shape;1225;p47"/>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226" name="Google Shape;1226;p47"/>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227" name="Google Shape;1227;p47"/>
          <p:cNvGrpSpPr/>
          <p:nvPr/>
        </p:nvGrpSpPr>
        <p:grpSpPr>
          <a:xfrm>
            <a:off x="10756349" y="3531243"/>
            <a:ext cx="951275" cy="948666"/>
            <a:chOff x="3270450" y="3213625"/>
            <a:chExt cx="483175" cy="481850"/>
          </a:xfrm>
        </p:grpSpPr>
        <p:sp>
          <p:nvSpPr>
            <p:cNvPr id="1228" name="Google Shape;1228;p47"/>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229" name="Google Shape;1229;p47"/>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1230" name="Google Shape;1230;p47"/>
          <p:cNvSpPr txBox="1"/>
          <p:nvPr/>
        </p:nvSpPr>
        <p:spPr>
          <a:xfrm>
            <a:off x="11964550" y="6097478"/>
            <a:ext cx="3708600" cy="735600"/>
          </a:xfrm>
          <a:prstGeom prst="rect">
            <a:avLst/>
          </a:prstGeom>
          <a:noFill/>
          <a:ln>
            <a:noFill/>
          </a:ln>
        </p:spPr>
        <p:txBody>
          <a:bodyPr anchorCtr="0" anchor="ctr" bIns="182850" lIns="182850" spcFirstLastPara="1" rIns="182850" wrap="square" tIns="182850">
            <a:noAutofit/>
          </a:bodyPr>
          <a:lstStyle/>
          <a:p>
            <a:pPr indent="0" lvl="0" marL="0" rtl="0" algn="l">
              <a:lnSpc>
                <a:spcPct val="115000"/>
              </a:lnSpc>
              <a:spcBef>
                <a:spcPts val="0"/>
              </a:spcBef>
              <a:spcAft>
                <a:spcPts val="2400"/>
              </a:spcAft>
              <a:buNone/>
            </a:pPr>
            <a:r>
              <a:rPr b="1" lang="en" sz="5000">
                <a:solidFill>
                  <a:schemeClr val="dk2"/>
                </a:solidFill>
                <a:latin typeface="Lexend Deca"/>
                <a:ea typeface="Lexend Deca"/>
                <a:cs typeface="Lexend Deca"/>
                <a:sym typeface="Lexend Deca"/>
              </a:rPr>
              <a:t>Mars</a:t>
            </a:r>
            <a:endParaRPr b="1" sz="5000">
              <a:solidFill>
                <a:schemeClr val="dk2"/>
              </a:solidFill>
              <a:latin typeface="Lexend Deca"/>
              <a:ea typeface="Lexend Deca"/>
              <a:cs typeface="Lexend Deca"/>
              <a:sym typeface="Lexend Deca"/>
            </a:endParaRPr>
          </a:p>
        </p:txBody>
      </p:sp>
      <p:sp>
        <p:nvSpPr>
          <p:cNvPr id="1231" name="Google Shape;1231;p47"/>
          <p:cNvSpPr txBox="1"/>
          <p:nvPr/>
        </p:nvSpPr>
        <p:spPr>
          <a:xfrm>
            <a:off x="11964550" y="3485375"/>
            <a:ext cx="3708600" cy="735600"/>
          </a:xfrm>
          <a:prstGeom prst="rect">
            <a:avLst/>
          </a:prstGeom>
          <a:noFill/>
          <a:ln>
            <a:noFill/>
          </a:ln>
        </p:spPr>
        <p:txBody>
          <a:bodyPr anchorCtr="0" anchor="ctr" bIns="182850" lIns="182850" spcFirstLastPara="1" rIns="182850" wrap="square" tIns="182850">
            <a:noAutofit/>
          </a:bodyPr>
          <a:lstStyle/>
          <a:p>
            <a:pPr indent="0" lvl="0" marL="0" rtl="0" algn="l">
              <a:lnSpc>
                <a:spcPct val="115000"/>
              </a:lnSpc>
              <a:spcBef>
                <a:spcPts val="0"/>
              </a:spcBef>
              <a:spcAft>
                <a:spcPts val="2400"/>
              </a:spcAft>
              <a:buNone/>
            </a:pPr>
            <a:r>
              <a:rPr b="1" lang="en" sz="5000">
                <a:solidFill>
                  <a:schemeClr val="dk2"/>
                </a:solidFill>
                <a:latin typeface="Lexend Deca"/>
                <a:ea typeface="Lexend Deca"/>
                <a:cs typeface="Lexend Deca"/>
                <a:sym typeface="Lexend Deca"/>
              </a:rPr>
              <a:t>Mercury</a:t>
            </a:r>
            <a:endParaRPr b="1" sz="5000">
              <a:solidFill>
                <a:schemeClr val="dk2"/>
              </a:solidFill>
              <a:latin typeface="Lexend Deca"/>
              <a:ea typeface="Lexend Deca"/>
              <a:cs typeface="Lexend Deca"/>
              <a:sym typeface="Lexend Deca"/>
            </a:endParaRPr>
          </a:p>
        </p:txBody>
      </p:sp>
      <p:sp>
        <p:nvSpPr>
          <p:cNvPr id="1232" name="Google Shape;1232;p47"/>
          <p:cNvSpPr txBox="1"/>
          <p:nvPr/>
        </p:nvSpPr>
        <p:spPr>
          <a:xfrm>
            <a:off x="11964550" y="4077226"/>
            <a:ext cx="3708600" cy="12156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chemeClr val="dk2"/>
                </a:solidFill>
                <a:latin typeface="Open Sans"/>
                <a:ea typeface="Open Sans"/>
                <a:cs typeface="Open Sans"/>
                <a:sym typeface="Open Sans"/>
              </a:rPr>
              <a:t>It’</a:t>
            </a:r>
            <a:r>
              <a:rPr lang="en" sz="2800">
                <a:solidFill>
                  <a:schemeClr val="dk2"/>
                </a:solidFill>
                <a:latin typeface="Open Sans"/>
                <a:ea typeface="Open Sans"/>
                <a:cs typeface="Open Sans"/>
                <a:sym typeface="Open Sans"/>
              </a:rPr>
              <a:t>s the closest planet to the Sun </a:t>
            </a:r>
            <a:endParaRPr sz="2800">
              <a:solidFill>
                <a:schemeClr val="dk2"/>
              </a:solidFill>
              <a:latin typeface="Open Sans"/>
              <a:ea typeface="Open Sans"/>
              <a:cs typeface="Open Sans"/>
              <a:sym typeface="Open Sans"/>
            </a:endParaRPr>
          </a:p>
        </p:txBody>
      </p:sp>
      <p:sp>
        <p:nvSpPr>
          <p:cNvPr id="1233" name="Google Shape;1233;p47"/>
          <p:cNvSpPr txBox="1"/>
          <p:nvPr/>
        </p:nvSpPr>
        <p:spPr>
          <a:xfrm>
            <a:off x="11964550" y="6694325"/>
            <a:ext cx="3708600" cy="12156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chemeClr val="dk2"/>
                </a:solidFill>
                <a:latin typeface="Open Sans"/>
                <a:ea typeface="Open Sans"/>
                <a:cs typeface="Open Sans"/>
                <a:sym typeface="Open Sans"/>
              </a:rPr>
              <a:t>Despite being red, Mars is a cold place</a:t>
            </a:r>
            <a:endParaRPr sz="2800">
              <a:solidFill>
                <a:schemeClr val="dk2"/>
              </a:solidFill>
              <a:latin typeface="Open Sans"/>
              <a:ea typeface="Open Sans"/>
              <a:cs typeface="Open Sans"/>
              <a:sym typeface="Open Sans"/>
            </a:endParaRPr>
          </a:p>
        </p:txBody>
      </p:sp>
      <p:sp>
        <p:nvSpPr>
          <p:cNvPr id="1234" name="Google Shape;1234;p47"/>
          <p:cNvSpPr txBox="1"/>
          <p:nvPr/>
        </p:nvSpPr>
        <p:spPr>
          <a:xfrm>
            <a:off x="2737200" y="8686150"/>
            <a:ext cx="12813600" cy="513000"/>
          </a:xfrm>
          <a:prstGeom prst="rect">
            <a:avLst/>
          </a:prstGeom>
          <a:noFill/>
          <a:ln>
            <a:noFill/>
          </a:ln>
        </p:spPr>
        <p:txBody>
          <a:bodyPr anchorCtr="0" anchor="t" bIns="182850" lIns="0" spcFirstLastPara="1" rIns="0" wrap="square" tIns="182850">
            <a:noAutofit/>
          </a:bodyPr>
          <a:lstStyle/>
          <a:p>
            <a:pPr indent="0" lvl="0" marL="0" rtl="0" algn="ctr">
              <a:lnSpc>
                <a:spcPct val="100000"/>
              </a:lnSpc>
              <a:spcBef>
                <a:spcPts val="0"/>
              </a:spcBef>
              <a:spcAft>
                <a:spcPts val="0"/>
              </a:spcAft>
              <a:buNone/>
            </a:pPr>
            <a:r>
              <a:rPr lang="en" sz="1800">
                <a:latin typeface="Open Sans"/>
                <a:ea typeface="Open Sans"/>
                <a:cs typeface="Open Sans"/>
                <a:sym typeface="Open Sans"/>
              </a:rPr>
              <a:t>Follow the link in the graph to modify its data and then paste the new one here. For more info, </a:t>
            </a:r>
            <a:r>
              <a:rPr b="1" lang="en" sz="1800">
                <a:uFill>
                  <a:noFill/>
                </a:uFill>
                <a:latin typeface="Open Sans"/>
                <a:ea typeface="Open Sans"/>
                <a:cs typeface="Open Sans"/>
                <a:sym typeface="Open Sans"/>
                <a:hlinkClick r:id="rId3"/>
              </a:rPr>
              <a:t>click here</a:t>
            </a:r>
            <a:endParaRPr b="1" sz="1800">
              <a:latin typeface="Open Sans"/>
              <a:ea typeface="Open Sans"/>
              <a:cs typeface="Open Sans"/>
              <a:sym typeface="Open Sans"/>
            </a:endParaRPr>
          </a:p>
        </p:txBody>
      </p:sp>
      <p:pic>
        <p:nvPicPr>
          <p:cNvPr id="1235" name="Google Shape;1235;p47" title="Chart">
            <a:hlinkClick r:id="rId4"/>
          </p:cNvPr>
          <p:cNvPicPr preferRelativeResize="0"/>
          <p:nvPr/>
        </p:nvPicPr>
        <p:blipFill>
          <a:blip r:embed="rId5">
            <a:alphaModFix/>
          </a:blip>
          <a:stretch>
            <a:fillRect/>
          </a:stretch>
        </p:blipFill>
        <p:spPr>
          <a:xfrm>
            <a:off x="2614825" y="2566575"/>
            <a:ext cx="7080948" cy="4378405"/>
          </a:xfrm>
          <a:prstGeom prst="rect">
            <a:avLst/>
          </a:prstGeom>
          <a:noFill/>
          <a:ln>
            <a:noFill/>
          </a:ln>
        </p:spPr>
      </p:pic>
      <p:sp>
        <p:nvSpPr>
          <p:cNvPr id="1236" name="Google Shape;1236;p47"/>
          <p:cNvSpPr txBox="1"/>
          <p:nvPr/>
        </p:nvSpPr>
        <p:spPr>
          <a:xfrm>
            <a:off x="3607086" y="6781381"/>
            <a:ext cx="1073400" cy="301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2008</a:t>
            </a:r>
            <a:endParaRPr sz="1800">
              <a:solidFill>
                <a:schemeClr val="dk2"/>
              </a:solidFill>
              <a:latin typeface="Open Sans"/>
              <a:ea typeface="Open Sans"/>
              <a:cs typeface="Open Sans"/>
              <a:sym typeface="Open Sans"/>
            </a:endParaRPr>
          </a:p>
        </p:txBody>
      </p:sp>
      <p:sp>
        <p:nvSpPr>
          <p:cNvPr id="1237" name="Google Shape;1237;p47"/>
          <p:cNvSpPr txBox="1"/>
          <p:nvPr/>
        </p:nvSpPr>
        <p:spPr>
          <a:xfrm>
            <a:off x="4997719" y="6781381"/>
            <a:ext cx="1073400" cy="301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2012</a:t>
            </a:r>
            <a:endParaRPr sz="1800">
              <a:solidFill>
                <a:schemeClr val="dk2"/>
              </a:solidFill>
              <a:latin typeface="Open Sans"/>
              <a:ea typeface="Open Sans"/>
              <a:cs typeface="Open Sans"/>
              <a:sym typeface="Open Sans"/>
            </a:endParaRPr>
          </a:p>
        </p:txBody>
      </p:sp>
      <p:sp>
        <p:nvSpPr>
          <p:cNvPr id="1238" name="Google Shape;1238;p47"/>
          <p:cNvSpPr txBox="1"/>
          <p:nvPr/>
        </p:nvSpPr>
        <p:spPr>
          <a:xfrm>
            <a:off x="6439908" y="6781381"/>
            <a:ext cx="1073400" cy="301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2016</a:t>
            </a:r>
            <a:endParaRPr sz="1800">
              <a:solidFill>
                <a:schemeClr val="dk2"/>
              </a:solidFill>
              <a:latin typeface="Open Sans"/>
              <a:ea typeface="Open Sans"/>
              <a:cs typeface="Open Sans"/>
              <a:sym typeface="Open Sans"/>
            </a:endParaRPr>
          </a:p>
        </p:txBody>
      </p:sp>
      <p:sp>
        <p:nvSpPr>
          <p:cNvPr id="1239" name="Google Shape;1239;p47"/>
          <p:cNvSpPr txBox="1"/>
          <p:nvPr/>
        </p:nvSpPr>
        <p:spPr>
          <a:xfrm>
            <a:off x="7971058" y="6781381"/>
            <a:ext cx="1073400" cy="301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2020</a:t>
            </a:r>
            <a:endParaRPr sz="1800">
              <a:solidFill>
                <a:schemeClr val="dk2"/>
              </a:solidFill>
              <a:latin typeface="Open Sans"/>
              <a:ea typeface="Open Sans"/>
              <a:cs typeface="Open Sans"/>
              <a:sym typeface="Open Sans"/>
            </a:endParaRPr>
          </a:p>
        </p:txBody>
      </p:sp>
      <p:sp>
        <p:nvSpPr>
          <p:cNvPr id="1240" name="Google Shape;1240;p47"/>
          <p:cNvSpPr txBox="1"/>
          <p:nvPr/>
        </p:nvSpPr>
        <p:spPr>
          <a:xfrm>
            <a:off x="2835551" y="7515750"/>
            <a:ext cx="2962800" cy="8280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lang="en" sz="8200">
                <a:solidFill>
                  <a:schemeClr val="lt2"/>
                </a:solidFill>
                <a:latin typeface="Lexend Deca"/>
                <a:ea typeface="Lexend Deca"/>
                <a:cs typeface="Lexend Deca"/>
                <a:sym typeface="Lexend Deca"/>
              </a:rPr>
              <a:t>1,934</a:t>
            </a:r>
            <a:endParaRPr sz="8200">
              <a:solidFill>
                <a:schemeClr val="lt2"/>
              </a:solidFill>
              <a:latin typeface="Lexend Deca"/>
              <a:ea typeface="Lexend Deca"/>
              <a:cs typeface="Lexend Deca"/>
              <a:sym typeface="Lexend Deca"/>
            </a:endParaRPr>
          </a:p>
        </p:txBody>
      </p:sp>
      <p:sp>
        <p:nvSpPr>
          <p:cNvPr id="1241" name="Google Shape;1241;p47"/>
          <p:cNvSpPr txBox="1"/>
          <p:nvPr/>
        </p:nvSpPr>
        <p:spPr>
          <a:xfrm>
            <a:off x="6061650" y="7515750"/>
            <a:ext cx="3413400" cy="828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dk2"/>
                </a:solidFill>
                <a:latin typeface="Open Sans"/>
                <a:ea typeface="Open Sans"/>
                <a:cs typeface="Open Sans"/>
                <a:sym typeface="Open Sans"/>
              </a:rPr>
              <a:t>Saturn is a gas giant with rings</a:t>
            </a:r>
            <a:endParaRPr sz="2800">
              <a:solidFill>
                <a:schemeClr val="dk2"/>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48"/>
          <p:cNvSpPr txBox="1"/>
          <p:nvPr>
            <p:ph type="title"/>
          </p:nvPr>
        </p:nvSpPr>
        <p:spPr>
          <a:xfrm>
            <a:off x="8420700" y="4490400"/>
            <a:ext cx="8440800" cy="16836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Major Needs</a:t>
            </a:r>
            <a:endParaRPr/>
          </a:p>
        </p:txBody>
      </p:sp>
      <p:sp>
        <p:nvSpPr>
          <p:cNvPr id="1247" name="Google Shape;1247;p48"/>
          <p:cNvSpPr txBox="1"/>
          <p:nvPr>
            <p:ph idx="2" type="title"/>
          </p:nvPr>
        </p:nvSpPr>
        <p:spPr>
          <a:xfrm>
            <a:off x="13913601" y="3327600"/>
            <a:ext cx="2948400" cy="1683600"/>
          </a:xfrm>
          <a:prstGeom prst="rect">
            <a:avLst/>
          </a:prstGeom>
        </p:spPr>
        <p:txBody>
          <a:bodyPr anchorCtr="0" anchor="b" bIns="182850" lIns="182850" spcFirstLastPara="1" rIns="182850" wrap="square" tIns="182850">
            <a:noAutofit/>
          </a:bodyPr>
          <a:lstStyle/>
          <a:p>
            <a:pPr indent="0" lvl="0" marL="0" rtl="0" algn="r">
              <a:spcBef>
                <a:spcPts val="0"/>
              </a:spcBef>
              <a:spcAft>
                <a:spcPts val="0"/>
              </a:spcAft>
              <a:buNone/>
            </a:pPr>
            <a:r>
              <a:rPr lang="en"/>
              <a:t>02</a:t>
            </a:r>
            <a:endParaRPr/>
          </a:p>
        </p:txBody>
      </p:sp>
      <p:sp>
        <p:nvSpPr>
          <p:cNvPr id="1248" name="Google Shape;1248;p48"/>
          <p:cNvSpPr txBox="1"/>
          <p:nvPr>
            <p:ph idx="1" type="subTitle"/>
          </p:nvPr>
        </p:nvSpPr>
        <p:spPr>
          <a:xfrm>
            <a:off x="11637150" y="6237600"/>
            <a:ext cx="5224200" cy="1099200"/>
          </a:xfrm>
          <a:prstGeom prst="rect">
            <a:avLst/>
          </a:prstGeom>
        </p:spPr>
        <p:txBody>
          <a:bodyPr anchorCtr="0" anchor="t" bIns="182850" lIns="182850" spcFirstLastPara="1" rIns="182850" wrap="square" tIns="182850">
            <a:noAutofit/>
          </a:bodyPr>
          <a:lstStyle/>
          <a:p>
            <a:pPr indent="0" lvl="0" marL="0" rtl="0" algn="r">
              <a:spcBef>
                <a:spcPts val="0"/>
              </a:spcBef>
              <a:spcAft>
                <a:spcPts val="3200"/>
              </a:spcAft>
              <a:buClr>
                <a:schemeClr val="dk1"/>
              </a:buClr>
              <a:buSzPts val="2200"/>
              <a:buFont typeface="Arial"/>
              <a:buNone/>
            </a:pPr>
            <a:r>
              <a:rPr lang="en"/>
              <a:t>You </a:t>
            </a:r>
            <a:r>
              <a:rPr lang="en"/>
              <a:t>can</a:t>
            </a:r>
            <a:r>
              <a:rPr lang="en"/>
              <a:t> enter a subtitle  here if you need it</a:t>
            </a:r>
            <a:endParaRPr/>
          </a:p>
        </p:txBody>
      </p:sp>
      <p:grpSp>
        <p:nvGrpSpPr>
          <p:cNvPr id="1249" name="Google Shape;1249;p48"/>
          <p:cNvGrpSpPr/>
          <p:nvPr/>
        </p:nvGrpSpPr>
        <p:grpSpPr>
          <a:xfrm flipH="1" rot="10800000">
            <a:off x="9417019" y="335535"/>
            <a:ext cx="1211325" cy="3297920"/>
            <a:chOff x="758850" y="467950"/>
            <a:chExt cx="368475" cy="1003200"/>
          </a:xfrm>
        </p:grpSpPr>
        <p:sp>
          <p:nvSpPr>
            <p:cNvPr id="1250" name="Google Shape;1250;p48"/>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1" name="Google Shape;1251;p48"/>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2" name="Google Shape;1252;p48"/>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3" name="Google Shape;1253;p48"/>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4" name="Google Shape;1254;p48"/>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5" name="Google Shape;1255;p48"/>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6" name="Google Shape;1256;p48"/>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7" name="Google Shape;1257;p48"/>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8" name="Google Shape;1258;p48"/>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9" name="Google Shape;1259;p48"/>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0" name="Google Shape;1260;p48"/>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1" name="Google Shape;1261;p48"/>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2" name="Google Shape;1262;p48"/>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3" name="Google Shape;1263;p48"/>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4" name="Google Shape;1264;p48"/>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5" name="Google Shape;1265;p48"/>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6" name="Google Shape;1266;p48"/>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7" name="Google Shape;1267;p48"/>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68" name="Google Shape;1268;p48"/>
          <p:cNvGrpSpPr/>
          <p:nvPr/>
        </p:nvGrpSpPr>
        <p:grpSpPr>
          <a:xfrm>
            <a:off x="1354700" y="2142049"/>
            <a:ext cx="5787600" cy="5714851"/>
            <a:chOff x="677350" y="1071024"/>
            <a:chExt cx="2893800" cy="2857426"/>
          </a:xfrm>
        </p:grpSpPr>
        <p:grpSp>
          <p:nvGrpSpPr>
            <p:cNvPr id="1269" name="Google Shape;1269;p48"/>
            <p:cNvGrpSpPr/>
            <p:nvPr/>
          </p:nvGrpSpPr>
          <p:grpSpPr>
            <a:xfrm>
              <a:off x="1112632" y="1071024"/>
              <a:ext cx="2011770" cy="2544537"/>
              <a:chOff x="1112632" y="1071024"/>
              <a:chExt cx="2011770" cy="2544537"/>
            </a:xfrm>
          </p:grpSpPr>
          <p:sp>
            <p:nvSpPr>
              <p:cNvPr id="1270" name="Google Shape;1270;p48"/>
              <p:cNvSpPr/>
              <p:nvPr/>
            </p:nvSpPr>
            <p:spPr>
              <a:xfrm>
                <a:off x="1112632" y="1071024"/>
                <a:ext cx="2011770" cy="2544537"/>
              </a:xfrm>
              <a:custGeom>
                <a:rect b="b" l="l" r="r" t="t"/>
                <a:pathLst>
                  <a:path extrusionOk="0" h="29029" w="22951">
                    <a:moveTo>
                      <a:pt x="11476" y="1"/>
                    </a:moveTo>
                    <a:lnTo>
                      <a:pt x="8009" y="8753"/>
                    </a:lnTo>
                    <a:lnTo>
                      <a:pt x="6870" y="11665"/>
                    </a:lnTo>
                    <a:lnTo>
                      <a:pt x="5082" y="16177"/>
                    </a:lnTo>
                    <a:lnTo>
                      <a:pt x="3926" y="19089"/>
                    </a:lnTo>
                    <a:lnTo>
                      <a:pt x="777" y="27050"/>
                    </a:lnTo>
                    <a:lnTo>
                      <a:pt x="49" y="28902"/>
                    </a:lnTo>
                    <a:lnTo>
                      <a:pt x="0" y="29029"/>
                    </a:lnTo>
                    <a:lnTo>
                      <a:pt x="22950" y="29029"/>
                    </a:lnTo>
                    <a:lnTo>
                      <a:pt x="22904" y="28902"/>
                    </a:lnTo>
                    <a:lnTo>
                      <a:pt x="22159" y="27050"/>
                    </a:lnTo>
                    <a:lnTo>
                      <a:pt x="19025" y="19089"/>
                    </a:lnTo>
                    <a:lnTo>
                      <a:pt x="17870" y="16177"/>
                    </a:lnTo>
                    <a:lnTo>
                      <a:pt x="16081" y="11665"/>
                    </a:lnTo>
                    <a:lnTo>
                      <a:pt x="14927" y="8753"/>
                    </a:lnTo>
                    <a:lnTo>
                      <a:pt x="11476"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1" name="Google Shape;1271;p48"/>
              <p:cNvSpPr/>
              <p:nvPr/>
            </p:nvSpPr>
            <p:spPr>
              <a:xfrm>
                <a:off x="1714735" y="1838267"/>
                <a:ext cx="807566" cy="255339"/>
              </a:xfrm>
              <a:custGeom>
                <a:rect b="b" l="l" r="r" t="t"/>
                <a:pathLst>
                  <a:path extrusionOk="0" h="2913" w="9213">
                    <a:moveTo>
                      <a:pt x="1140" y="0"/>
                    </a:moveTo>
                    <a:lnTo>
                      <a:pt x="1" y="2912"/>
                    </a:lnTo>
                    <a:lnTo>
                      <a:pt x="9212" y="2912"/>
                    </a:lnTo>
                    <a:lnTo>
                      <a:pt x="805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2" name="Google Shape;1272;p48"/>
              <p:cNvSpPr/>
              <p:nvPr/>
            </p:nvSpPr>
            <p:spPr>
              <a:xfrm>
                <a:off x="1456679" y="2488929"/>
                <a:ext cx="1323678" cy="255427"/>
              </a:xfrm>
              <a:custGeom>
                <a:rect b="b" l="l" r="r" t="t"/>
                <a:pathLst>
                  <a:path extrusionOk="0" h="2914" w="15101">
                    <a:moveTo>
                      <a:pt x="1157" y="1"/>
                    </a:moveTo>
                    <a:lnTo>
                      <a:pt x="1" y="2913"/>
                    </a:lnTo>
                    <a:lnTo>
                      <a:pt x="15100" y="2913"/>
                    </a:lnTo>
                    <a:lnTo>
                      <a:pt x="13945"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3" name="Google Shape;1273;p48"/>
              <p:cNvSpPr/>
              <p:nvPr/>
            </p:nvSpPr>
            <p:spPr>
              <a:xfrm>
                <a:off x="1116840" y="3441999"/>
                <a:ext cx="2003443" cy="162512"/>
              </a:xfrm>
              <a:custGeom>
                <a:rect b="b" l="l" r="r" t="t"/>
                <a:pathLst>
                  <a:path extrusionOk="0" h="1854" w="22856">
                    <a:moveTo>
                      <a:pt x="729" y="1"/>
                    </a:moveTo>
                    <a:lnTo>
                      <a:pt x="1" y="1853"/>
                    </a:lnTo>
                    <a:lnTo>
                      <a:pt x="22856" y="1853"/>
                    </a:lnTo>
                    <a:lnTo>
                      <a:pt x="22111"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74" name="Google Shape;1274;p48"/>
            <p:cNvSpPr/>
            <p:nvPr/>
          </p:nvSpPr>
          <p:spPr>
            <a:xfrm>
              <a:off x="677350" y="3615550"/>
              <a:ext cx="2893800" cy="312900"/>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49"/>
          <p:cNvSpPr txBox="1"/>
          <p:nvPr>
            <p:ph type="title"/>
          </p:nvPr>
        </p:nvSpPr>
        <p:spPr>
          <a:xfrm>
            <a:off x="1440000" y="92640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Majors Requirements</a:t>
            </a:r>
            <a:endParaRPr/>
          </a:p>
        </p:txBody>
      </p:sp>
      <p:sp>
        <p:nvSpPr>
          <p:cNvPr id="1280" name="Google Shape;1280;p49"/>
          <p:cNvSpPr txBox="1"/>
          <p:nvPr/>
        </p:nvSpPr>
        <p:spPr>
          <a:xfrm>
            <a:off x="2976551" y="2904450"/>
            <a:ext cx="4028400" cy="6360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b="1" lang="en" sz="5000">
                <a:solidFill>
                  <a:schemeClr val="dk2"/>
                </a:solidFill>
                <a:latin typeface="Lexend Deca"/>
                <a:ea typeface="Lexend Deca"/>
                <a:cs typeface="Lexend Deca"/>
                <a:sym typeface="Lexend Deca"/>
              </a:rPr>
              <a:t>Mars</a:t>
            </a:r>
            <a:endParaRPr b="1" sz="5000">
              <a:solidFill>
                <a:schemeClr val="dk2"/>
              </a:solidFill>
              <a:latin typeface="Lexend Deca"/>
              <a:ea typeface="Lexend Deca"/>
              <a:cs typeface="Lexend Deca"/>
              <a:sym typeface="Lexend Deca"/>
            </a:endParaRPr>
          </a:p>
        </p:txBody>
      </p:sp>
      <p:sp>
        <p:nvSpPr>
          <p:cNvPr id="1281" name="Google Shape;1281;p49"/>
          <p:cNvSpPr txBox="1"/>
          <p:nvPr/>
        </p:nvSpPr>
        <p:spPr>
          <a:xfrm>
            <a:off x="2976600" y="3560400"/>
            <a:ext cx="4028400" cy="11454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Clr>
                <a:srgbClr val="000000"/>
              </a:buClr>
              <a:buSzPts val="2200"/>
              <a:buFont typeface="Arial"/>
              <a:buNone/>
            </a:pPr>
            <a:r>
              <a:rPr lang="en" sz="2800">
                <a:solidFill>
                  <a:schemeClr val="dk2"/>
                </a:solidFill>
                <a:latin typeface="Open Sans"/>
                <a:ea typeface="Open Sans"/>
                <a:cs typeface="Open Sans"/>
                <a:sym typeface="Open Sans"/>
              </a:rPr>
              <a:t>Despite being red, Mars is a cold place</a:t>
            </a:r>
            <a:endParaRPr sz="2800">
              <a:solidFill>
                <a:schemeClr val="dk2"/>
              </a:solidFill>
              <a:latin typeface="Open Sans"/>
              <a:ea typeface="Open Sans"/>
              <a:cs typeface="Open Sans"/>
              <a:sym typeface="Open Sans"/>
            </a:endParaRPr>
          </a:p>
        </p:txBody>
      </p:sp>
      <p:sp>
        <p:nvSpPr>
          <p:cNvPr id="1282" name="Google Shape;1282;p49"/>
          <p:cNvSpPr txBox="1"/>
          <p:nvPr/>
        </p:nvSpPr>
        <p:spPr>
          <a:xfrm>
            <a:off x="12662303" y="4216200"/>
            <a:ext cx="3945600" cy="636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b="1" lang="en" sz="5000">
                <a:solidFill>
                  <a:schemeClr val="dk2"/>
                </a:solidFill>
                <a:latin typeface="Lexend Deca"/>
                <a:ea typeface="Lexend Deca"/>
                <a:cs typeface="Lexend Deca"/>
                <a:sym typeface="Lexend Deca"/>
              </a:rPr>
              <a:t>Jupiter</a:t>
            </a:r>
            <a:endParaRPr b="1" sz="5000">
              <a:solidFill>
                <a:schemeClr val="dk2"/>
              </a:solidFill>
              <a:latin typeface="Lexend Deca"/>
              <a:ea typeface="Lexend Deca"/>
              <a:cs typeface="Lexend Deca"/>
              <a:sym typeface="Lexend Deca"/>
            </a:endParaRPr>
          </a:p>
        </p:txBody>
      </p:sp>
      <p:sp>
        <p:nvSpPr>
          <p:cNvPr id="1283" name="Google Shape;1283;p49"/>
          <p:cNvSpPr txBox="1"/>
          <p:nvPr/>
        </p:nvSpPr>
        <p:spPr>
          <a:xfrm>
            <a:off x="12662300" y="4875800"/>
            <a:ext cx="4113000" cy="1145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chemeClr val="dk2"/>
                </a:solidFill>
                <a:latin typeface="Open Sans"/>
                <a:ea typeface="Open Sans"/>
                <a:cs typeface="Open Sans"/>
                <a:sym typeface="Open Sans"/>
              </a:rPr>
              <a:t>Jupiter is the biggest planet of them all</a:t>
            </a:r>
            <a:endParaRPr sz="2800">
              <a:solidFill>
                <a:schemeClr val="dk2"/>
              </a:solidFill>
              <a:latin typeface="Open Sans"/>
              <a:ea typeface="Open Sans"/>
              <a:cs typeface="Open Sans"/>
              <a:sym typeface="Open Sans"/>
            </a:endParaRPr>
          </a:p>
        </p:txBody>
      </p:sp>
      <p:sp>
        <p:nvSpPr>
          <p:cNvPr id="1284" name="Google Shape;1284;p49"/>
          <p:cNvSpPr txBox="1"/>
          <p:nvPr/>
        </p:nvSpPr>
        <p:spPr>
          <a:xfrm>
            <a:off x="12744987" y="6876450"/>
            <a:ext cx="3945600" cy="636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b="1" lang="en" sz="5000">
                <a:solidFill>
                  <a:schemeClr val="dk2"/>
                </a:solidFill>
                <a:latin typeface="Lexend Deca"/>
                <a:ea typeface="Lexend Deca"/>
                <a:cs typeface="Lexend Deca"/>
                <a:sym typeface="Lexend Deca"/>
              </a:rPr>
              <a:t>Saturn</a:t>
            </a:r>
            <a:endParaRPr b="1" sz="5000">
              <a:solidFill>
                <a:schemeClr val="dk2"/>
              </a:solidFill>
              <a:latin typeface="Lexend Deca"/>
              <a:ea typeface="Lexend Deca"/>
              <a:cs typeface="Lexend Deca"/>
              <a:sym typeface="Lexend Deca"/>
            </a:endParaRPr>
          </a:p>
        </p:txBody>
      </p:sp>
      <p:sp>
        <p:nvSpPr>
          <p:cNvPr id="1285" name="Google Shape;1285;p49"/>
          <p:cNvSpPr txBox="1"/>
          <p:nvPr/>
        </p:nvSpPr>
        <p:spPr>
          <a:xfrm>
            <a:off x="12748500" y="7512451"/>
            <a:ext cx="4113000" cy="1145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chemeClr val="dk2"/>
                </a:solidFill>
                <a:latin typeface="Open Sans"/>
                <a:ea typeface="Open Sans"/>
                <a:cs typeface="Open Sans"/>
                <a:sym typeface="Open Sans"/>
              </a:rPr>
              <a:t>It’s composed of hydrogen and helium</a:t>
            </a:r>
            <a:endParaRPr sz="2800">
              <a:solidFill>
                <a:schemeClr val="dk2"/>
              </a:solidFill>
              <a:latin typeface="Open Sans"/>
              <a:ea typeface="Open Sans"/>
              <a:cs typeface="Open Sans"/>
              <a:sym typeface="Open Sans"/>
            </a:endParaRPr>
          </a:p>
        </p:txBody>
      </p:sp>
      <p:sp>
        <p:nvSpPr>
          <p:cNvPr id="1286" name="Google Shape;1286;p49"/>
          <p:cNvSpPr txBox="1"/>
          <p:nvPr/>
        </p:nvSpPr>
        <p:spPr>
          <a:xfrm>
            <a:off x="2257551" y="5533200"/>
            <a:ext cx="4028400" cy="6360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b="1" lang="en" sz="5000">
                <a:solidFill>
                  <a:schemeClr val="dk2"/>
                </a:solidFill>
                <a:latin typeface="Lexend Deca"/>
                <a:ea typeface="Lexend Deca"/>
                <a:cs typeface="Lexend Deca"/>
                <a:sym typeface="Lexend Deca"/>
              </a:rPr>
              <a:t>Venus</a:t>
            </a:r>
            <a:endParaRPr b="1" sz="5000">
              <a:solidFill>
                <a:schemeClr val="dk2"/>
              </a:solidFill>
              <a:latin typeface="Lexend Deca"/>
              <a:ea typeface="Lexend Deca"/>
              <a:cs typeface="Lexend Deca"/>
              <a:sym typeface="Lexend Deca"/>
            </a:endParaRPr>
          </a:p>
        </p:txBody>
      </p:sp>
      <p:sp>
        <p:nvSpPr>
          <p:cNvPr id="1287" name="Google Shape;1287;p49"/>
          <p:cNvSpPr txBox="1"/>
          <p:nvPr/>
        </p:nvSpPr>
        <p:spPr>
          <a:xfrm>
            <a:off x="2257550" y="6188850"/>
            <a:ext cx="4028400" cy="11454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2800">
                <a:solidFill>
                  <a:schemeClr val="dk2"/>
                </a:solidFill>
                <a:latin typeface="Open Sans"/>
                <a:ea typeface="Open Sans"/>
                <a:cs typeface="Open Sans"/>
                <a:sym typeface="Open Sans"/>
              </a:rPr>
              <a:t>Venus is the second planet from the Sun</a:t>
            </a:r>
            <a:endParaRPr sz="2800">
              <a:solidFill>
                <a:schemeClr val="dk2"/>
              </a:solidFill>
              <a:latin typeface="Open Sans"/>
              <a:ea typeface="Open Sans"/>
              <a:cs typeface="Open Sans"/>
              <a:sym typeface="Open Sans"/>
            </a:endParaRPr>
          </a:p>
          <a:p>
            <a:pPr indent="0" lvl="0" marL="0" rtl="0" algn="r">
              <a:spcBef>
                <a:spcPts val="0"/>
              </a:spcBef>
              <a:spcAft>
                <a:spcPts val="0"/>
              </a:spcAft>
              <a:buNone/>
            </a:pPr>
            <a:r>
              <a:t/>
            </a:r>
            <a:endParaRPr sz="2800">
              <a:solidFill>
                <a:schemeClr val="dk2"/>
              </a:solidFill>
              <a:latin typeface="Open Sans"/>
              <a:ea typeface="Open Sans"/>
              <a:cs typeface="Open Sans"/>
              <a:sym typeface="Open Sans"/>
            </a:endParaRPr>
          </a:p>
        </p:txBody>
      </p:sp>
      <p:cxnSp>
        <p:nvCxnSpPr>
          <p:cNvPr id="1288" name="Google Shape;1288;p49"/>
          <p:cNvCxnSpPr>
            <a:stCxn id="1280" idx="3"/>
            <a:endCxn id="1289" idx="1"/>
          </p:cNvCxnSpPr>
          <p:nvPr/>
        </p:nvCxnSpPr>
        <p:spPr>
          <a:xfrm>
            <a:off x="7004951" y="3222450"/>
            <a:ext cx="1940100" cy="1106400"/>
          </a:xfrm>
          <a:prstGeom prst="bentConnector3">
            <a:avLst>
              <a:gd fmla="val 49994" name="adj1"/>
            </a:avLst>
          </a:prstGeom>
          <a:noFill/>
          <a:ln cap="flat" cmpd="sng" w="9525">
            <a:solidFill>
              <a:schemeClr val="dk2"/>
            </a:solidFill>
            <a:prstDash val="solid"/>
            <a:round/>
            <a:headEnd len="med" w="med" type="none"/>
            <a:tailEnd len="med" w="med" type="none"/>
          </a:ln>
        </p:spPr>
      </p:cxnSp>
      <p:grpSp>
        <p:nvGrpSpPr>
          <p:cNvPr id="1290" name="Google Shape;1290;p49"/>
          <p:cNvGrpSpPr/>
          <p:nvPr/>
        </p:nvGrpSpPr>
        <p:grpSpPr>
          <a:xfrm>
            <a:off x="6183583" y="3104690"/>
            <a:ext cx="5920847" cy="5384731"/>
            <a:chOff x="3091792" y="1552345"/>
            <a:chExt cx="2960423" cy="2692366"/>
          </a:xfrm>
        </p:grpSpPr>
        <p:grpSp>
          <p:nvGrpSpPr>
            <p:cNvPr id="1291" name="Google Shape;1291;p49"/>
            <p:cNvGrpSpPr/>
            <p:nvPr/>
          </p:nvGrpSpPr>
          <p:grpSpPr>
            <a:xfrm>
              <a:off x="3091792" y="1552345"/>
              <a:ext cx="2960423" cy="2692366"/>
              <a:chOff x="926675" y="238125"/>
              <a:chExt cx="5755100" cy="5232975"/>
            </a:xfrm>
          </p:grpSpPr>
          <p:sp>
            <p:nvSpPr>
              <p:cNvPr id="1292" name="Google Shape;1292;p49"/>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3" name="Google Shape;1293;p49"/>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4" name="Google Shape;1294;p49"/>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5" name="Google Shape;1295;p49"/>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89" name="Google Shape;1289;p49"/>
            <p:cNvSpPr/>
            <p:nvPr/>
          </p:nvSpPr>
          <p:spPr>
            <a:xfrm>
              <a:off x="4472550" y="2058675"/>
              <a:ext cx="198900" cy="211500"/>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6" name="Google Shape;1296;p49"/>
            <p:cNvSpPr/>
            <p:nvPr/>
          </p:nvSpPr>
          <p:spPr>
            <a:xfrm>
              <a:off x="4472550" y="2660825"/>
              <a:ext cx="198900" cy="2115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7" name="Google Shape;1297;p49"/>
            <p:cNvSpPr/>
            <p:nvPr/>
          </p:nvSpPr>
          <p:spPr>
            <a:xfrm>
              <a:off x="4472550" y="3262975"/>
              <a:ext cx="198900" cy="211500"/>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8" name="Google Shape;1298;p49"/>
            <p:cNvSpPr/>
            <p:nvPr/>
          </p:nvSpPr>
          <p:spPr>
            <a:xfrm>
              <a:off x="4472550" y="3865125"/>
              <a:ext cx="198900" cy="2115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1299" name="Google Shape;1299;p49"/>
          <p:cNvCxnSpPr>
            <a:stCxn id="1282" idx="1"/>
            <a:endCxn id="1296" idx="3"/>
          </p:cNvCxnSpPr>
          <p:nvPr/>
        </p:nvCxnSpPr>
        <p:spPr>
          <a:xfrm flipH="1">
            <a:off x="9342803" y="4534200"/>
            <a:ext cx="3319500" cy="999000"/>
          </a:xfrm>
          <a:prstGeom prst="bentConnector3">
            <a:avLst>
              <a:gd fmla="val 50003" name="adj1"/>
            </a:avLst>
          </a:prstGeom>
          <a:noFill/>
          <a:ln cap="flat" cmpd="sng" w="9525">
            <a:solidFill>
              <a:schemeClr val="lt2"/>
            </a:solidFill>
            <a:prstDash val="solid"/>
            <a:round/>
            <a:headEnd len="med" w="med" type="none"/>
            <a:tailEnd len="med" w="med" type="none"/>
          </a:ln>
        </p:spPr>
      </p:cxnSp>
      <p:cxnSp>
        <p:nvCxnSpPr>
          <p:cNvPr id="1300" name="Google Shape;1300;p49"/>
          <p:cNvCxnSpPr>
            <a:stCxn id="1286" idx="3"/>
            <a:endCxn id="1297" idx="1"/>
          </p:cNvCxnSpPr>
          <p:nvPr/>
        </p:nvCxnSpPr>
        <p:spPr>
          <a:xfrm>
            <a:off x="6285951" y="5851200"/>
            <a:ext cx="2659200" cy="886200"/>
          </a:xfrm>
          <a:prstGeom prst="bentConnector3">
            <a:avLst>
              <a:gd fmla="val 49999" name="adj1"/>
            </a:avLst>
          </a:prstGeom>
          <a:noFill/>
          <a:ln cap="flat" cmpd="sng" w="9525">
            <a:solidFill>
              <a:schemeClr val="dk2"/>
            </a:solidFill>
            <a:prstDash val="solid"/>
            <a:round/>
            <a:headEnd len="med" w="med" type="none"/>
            <a:tailEnd len="med" w="med" type="none"/>
          </a:ln>
        </p:spPr>
      </p:cxnSp>
      <p:cxnSp>
        <p:nvCxnSpPr>
          <p:cNvPr id="1301" name="Google Shape;1301;p49"/>
          <p:cNvCxnSpPr>
            <a:stCxn id="1284" idx="1"/>
            <a:endCxn id="1298" idx="3"/>
          </p:cNvCxnSpPr>
          <p:nvPr/>
        </p:nvCxnSpPr>
        <p:spPr>
          <a:xfrm flipH="1">
            <a:off x="9342987" y="7194450"/>
            <a:ext cx="3402000" cy="747300"/>
          </a:xfrm>
          <a:prstGeom prst="bentConnector3">
            <a:avLst>
              <a:gd fmla="val 11926" name="adj1"/>
            </a:avLst>
          </a:prstGeom>
          <a:noFill/>
          <a:ln cap="flat" cmpd="sng" w="9525">
            <a:solidFill>
              <a:schemeClr val="lt2"/>
            </a:solidFill>
            <a:prstDash val="solid"/>
            <a:round/>
            <a:headEnd len="med" w="med" type="none"/>
            <a:tailEnd len="med" w="med" type="none"/>
          </a:ln>
        </p:spPr>
      </p:cxnSp>
      <p:sp>
        <p:nvSpPr>
          <p:cNvPr id="1302" name="Google Shape;1302;p49"/>
          <p:cNvSpPr/>
          <p:nvPr/>
        </p:nvSpPr>
        <p:spPr>
          <a:xfrm>
            <a:off x="8810364" y="5315577"/>
            <a:ext cx="667346" cy="631648"/>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1303" name="Google Shape;1303;p49"/>
          <p:cNvGrpSpPr/>
          <p:nvPr/>
        </p:nvGrpSpPr>
        <p:grpSpPr>
          <a:xfrm>
            <a:off x="8804797" y="7575878"/>
            <a:ext cx="678506" cy="678506"/>
            <a:chOff x="1492675" y="2027925"/>
            <a:chExt cx="481825" cy="481825"/>
          </a:xfrm>
        </p:grpSpPr>
        <p:sp>
          <p:nvSpPr>
            <p:cNvPr id="1304" name="Google Shape;1304;p49"/>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305" name="Google Shape;1305;p49"/>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306" name="Google Shape;1306;p49"/>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307" name="Google Shape;1307;p49"/>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308" name="Google Shape;1308;p49"/>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309" name="Google Shape;1309;p49"/>
          <p:cNvGrpSpPr/>
          <p:nvPr/>
        </p:nvGrpSpPr>
        <p:grpSpPr>
          <a:xfrm>
            <a:off x="8797656" y="6421945"/>
            <a:ext cx="692694" cy="679245"/>
            <a:chOff x="1490050" y="3805975"/>
            <a:chExt cx="491900" cy="482350"/>
          </a:xfrm>
        </p:grpSpPr>
        <p:sp>
          <p:nvSpPr>
            <p:cNvPr id="1310" name="Google Shape;1310;p49"/>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311" name="Google Shape;1311;p49"/>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312" name="Google Shape;1312;p49"/>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313" name="Google Shape;1313;p49"/>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314" name="Google Shape;1314;p49"/>
          <p:cNvGrpSpPr/>
          <p:nvPr/>
        </p:nvGrpSpPr>
        <p:grpSpPr>
          <a:xfrm>
            <a:off x="8832093" y="3983815"/>
            <a:ext cx="623797" cy="678506"/>
            <a:chOff x="2104275" y="3806450"/>
            <a:chExt cx="442975" cy="481825"/>
          </a:xfrm>
        </p:grpSpPr>
        <p:sp>
          <p:nvSpPr>
            <p:cNvPr id="1315" name="Google Shape;1315;p49"/>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316" name="Google Shape;1316;p49"/>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50"/>
          <p:cNvSpPr txBox="1"/>
          <p:nvPr>
            <p:ph type="title"/>
          </p:nvPr>
        </p:nvSpPr>
        <p:spPr>
          <a:xfrm>
            <a:off x="1440000" y="92640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Project Goals</a:t>
            </a:r>
            <a:endParaRPr/>
          </a:p>
        </p:txBody>
      </p:sp>
      <p:sp>
        <p:nvSpPr>
          <p:cNvPr id="1322" name="Google Shape;1322;p50"/>
          <p:cNvSpPr txBox="1"/>
          <p:nvPr>
            <p:ph idx="6" type="subTitle"/>
          </p:nvPr>
        </p:nvSpPr>
        <p:spPr>
          <a:xfrm>
            <a:off x="3151150" y="7276350"/>
            <a:ext cx="3956400" cy="13308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Despite being red, Mars is a cold place</a:t>
            </a:r>
            <a:endParaRPr/>
          </a:p>
        </p:txBody>
      </p:sp>
      <p:sp>
        <p:nvSpPr>
          <p:cNvPr id="1323" name="Google Shape;1323;p50"/>
          <p:cNvSpPr txBox="1"/>
          <p:nvPr>
            <p:ph idx="2" type="title"/>
          </p:nvPr>
        </p:nvSpPr>
        <p:spPr>
          <a:xfrm>
            <a:off x="3151150" y="3541300"/>
            <a:ext cx="3956400" cy="10554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Venus</a:t>
            </a:r>
            <a:endParaRPr/>
          </a:p>
        </p:txBody>
      </p:sp>
      <p:sp>
        <p:nvSpPr>
          <p:cNvPr id="1324" name="Google Shape;1324;p50"/>
          <p:cNvSpPr txBox="1"/>
          <p:nvPr>
            <p:ph idx="1" type="subTitle"/>
          </p:nvPr>
        </p:nvSpPr>
        <p:spPr>
          <a:xfrm>
            <a:off x="3151150" y="4409550"/>
            <a:ext cx="3956400" cy="13308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Venus is the second planet from the Sun</a:t>
            </a:r>
            <a:endParaRPr/>
          </a:p>
        </p:txBody>
      </p:sp>
      <p:sp>
        <p:nvSpPr>
          <p:cNvPr id="1325" name="Google Shape;1325;p50"/>
          <p:cNvSpPr txBox="1"/>
          <p:nvPr>
            <p:ph idx="3" type="title"/>
          </p:nvPr>
        </p:nvSpPr>
        <p:spPr>
          <a:xfrm>
            <a:off x="11180466" y="3541300"/>
            <a:ext cx="3956400" cy="105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Jupiter</a:t>
            </a:r>
            <a:endParaRPr/>
          </a:p>
        </p:txBody>
      </p:sp>
      <p:sp>
        <p:nvSpPr>
          <p:cNvPr id="1326" name="Google Shape;1326;p50"/>
          <p:cNvSpPr txBox="1"/>
          <p:nvPr>
            <p:ph idx="4" type="subTitle"/>
          </p:nvPr>
        </p:nvSpPr>
        <p:spPr>
          <a:xfrm>
            <a:off x="11180457" y="4409550"/>
            <a:ext cx="3956400" cy="1330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It’s the biggest planet in the Solar System</a:t>
            </a:r>
            <a:endParaRPr/>
          </a:p>
        </p:txBody>
      </p:sp>
      <p:sp>
        <p:nvSpPr>
          <p:cNvPr id="1327" name="Google Shape;1327;p50"/>
          <p:cNvSpPr txBox="1"/>
          <p:nvPr>
            <p:ph idx="5" type="title"/>
          </p:nvPr>
        </p:nvSpPr>
        <p:spPr>
          <a:xfrm>
            <a:off x="3151150" y="6408100"/>
            <a:ext cx="3956400" cy="10554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Mars</a:t>
            </a:r>
            <a:endParaRPr/>
          </a:p>
        </p:txBody>
      </p:sp>
      <p:sp>
        <p:nvSpPr>
          <p:cNvPr id="1328" name="Google Shape;1328;p50"/>
          <p:cNvSpPr txBox="1"/>
          <p:nvPr>
            <p:ph idx="7" type="title"/>
          </p:nvPr>
        </p:nvSpPr>
        <p:spPr>
          <a:xfrm>
            <a:off x="11180466" y="6408100"/>
            <a:ext cx="3956400" cy="105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Saturn</a:t>
            </a:r>
            <a:endParaRPr/>
          </a:p>
        </p:txBody>
      </p:sp>
      <p:sp>
        <p:nvSpPr>
          <p:cNvPr id="1329" name="Google Shape;1329;p50"/>
          <p:cNvSpPr txBox="1"/>
          <p:nvPr>
            <p:ph idx="8" type="subTitle"/>
          </p:nvPr>
        </p:nvSpPr>
        <p:spPr>
          <a:xfrm>
            <a:off x="11180457" y="7276350"/>
            <a:ext cx="3956400" cy="1330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Saturn is a gas giant and has several rings</a:t>
            </a:r>
            <a:endParaRPr/>
          </a:p>
        </p:txBody>
      </p:sp>
      <p:sp>
        <p:nvSpPr>
          <p:cNvPr id="1330" name="Google Shape;1330;p50"/>
          <p:cNvSpPr txBox="1"/>
          <p:nvPr>
            <p:ph idx="9" type="title"/>
          </p:nvPr>
        </p:nvSpPr>
        <p:spPr>
          <a:xfrm>
            <a:off x="7389275" y="3541300"/>
            <a:ext cx="1701600" cy="105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01</a:t>
            </a:r>
            <a:endParaRPr/>
          </a:p>
        </p:txBody>
      </p:sp>
      <p:sp>
        <p:nvSpPr>
          <p:cNvPr id="1331" name="Google Shape;1331;p50"/>
          <p:cNvSpPr txBox="1"/>
          <p:nvPr>
            <p:ph idx="13" type="title"/>
          </p:nvPr>
        </p:nvSpPr>
        <p:spPr>
          <a:xfrm>
            <a:off x="9197125" y="3541300"/>
            <a:ext cx="1701600" cy="10554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02</a:t>
            </a:r>
            <a:endParaRPr/>
          </a:p>
        </p:txBody>
      </p:sp>
      <p:sp>
        <p:nvSpPr>
          <p:cNvPr id="1332" name="Google Shape;1332;p50"/>
          <p:cNvSpPr txBox="1"/>
          <p:nvPr>
            <p:ph idx="14" type="title"/>
          </p:nvPr>
        </p:nvSpPr>
        <p:spPr>
          <a:xfrm>
            <a:off x="7389250" y="6408100"/>
            <a:ext cx="1701600" cy="105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03</a:t>
            </a:r>
            <a:endParaRPr/>
          </a:p>
        </p:txBody>
      </p:sp>
      <p:sp>
        <p:nvSpPr>
          <p:cNvPr id="1333" name="Google Shape;1333;p50"/>
          <p:cNvSpPr txBox="1"/>
          <p:nvPr>
            <p:ph idx="15" type="title"/>
          </p:nvPr>
        </p:nvSpPr>
        <p:spPr>
          <a:xfrm>
            <a:off x="9197100" y="6408100"/>
            <a:ext cx="1701600" cy="10554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04</a:t>
            </a:r>
            <a:endParaRPr/>
          </a:p>
        </p:txBody>
      </p:sp>
      <p:sp>
        <p:nvSpPr>
          <p:cNvPr id="1334" name="Google Shape;1334;p50"/>
          <p:cNvSpPr/>
          <p:nvPr/>
        </p:nvSpPr>
        <p:spPr>
          <a:xfrm>
            <a:off x="882350" y="2327593"/>
            <a:ext cx="1689566" cy="168956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51"/>
          <p:cNvSpPr txBox="1"/>
          <p:nvPr>
            <p:ph type="title"/>
          </p:nvPr>
        </p:nvSpPr>
        <p:spPr>
          <a:xfrm>
            <a:off x="1440000" y="926400"/>
            <a:ext cx="15408000" cy="1145400"/>
          </a:xfrm>
          <a:prstGeom prst="rect">
            <a:avLst/>
          </a:prstGeom>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a:t>Predicted Results</a:t>
            </a:r>
            <a:endParaRPr/>
          </a:p>
        </p:txBody>
      </p:sp>
      <p:pic>
        <p:nvPicPr>
          <p:cNvPr id="1340" name="Google Shape;1340;p51" title="Chart">
            <a:hlinkClick r:id="rId3"/>
          </p:cNvPr>
          <p:cNvPicPr preferRelativeResize="0"/>
          <p:nvPr/>
        </p:nvPicPr>
        <p:blipFill>
          <a:blip r:embed="rId4">
            <a:alphaModFix/>
          </a:blip>
          <a:stretch>
            <a:fillRect/>
          </a:stretch>
        </p:blipFill>
        <p:spPr>
          <a:xfrm>
            <a:off x="1440000" y="3268000"/>
            <a:ext cx="6983448" cy="4318099"/>
          </a:xfrm>
          <a:prstGeom prst="rect">
            <a:avLst/>
          </a:prstGeom>
          <a:noFill/>
          <a:ln>
            <a:noFill/>
          </a:ln>
        </p:spPr>
      </p:pic>
      <p:sp>
        <p:nvSpPr>
          <p:cNvPr id="1341" name="Google Shape;1341;p51"/>
          <p:cNvSpPr txBox="1"/>
          <p:nvPr/>
        </p:nvSpPr>
        <p:spPr>
          <a:xfrm>
            <a:off x="9018825" y="4950575"/>
            <a:ext cx="1993200" cy="1175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6000">
                <a:solidFill>
                  <a:schemeClr val="lt2"/>
                </a:solidFill>
                <a:latin typeface="Lexend Deca"/>
                <a:ea typeface="Lexend Deca"/>
                <a:cs typeface="Lexend Deca"/>
                <a:sym typeface="Lexend Deca"/>
              </a:rPr>
              <a:t>25</a:t>
            </a:r>
            <a:r>
              <a:rPr b="1" lang="en" sz="6000">
                <a:solidFill>
                  <a:schemeClr val="lt2"/>
                </a:solidFill>
                <a:latin typeface="Lexend Deca"/>
                <a:ea typeface="Lexend Deca"/>
                <a:cs typeface="Lexend Deca"/>
                <a:sym typeface="Lexend Deca"/>
              </a:rPr>
              <a:t> K</a:t>
            </a:r>
            <a:endParaRPr b="1" sz="6000">
              <a:solidFill>
                <a:schemeClr val="lt2"/>
              </a:solidFill>
              <a:latin typeface="Lexend Deca"/>
              <a:ea typeface="Lexend Deca"/>
              <a:cs typeface="Lexend Deca"/>
              <a:sym typeface="Lexend Deca"/>
            </a:endParaRPr>
          </a:p>
        </p:txBody>
      </p:sp>
      <p:sp>
        <p:nvSpPr>
          <p:cNvPr id="1342" name="Google Shape;1342;p51"/>
          <p:cNvSpPr txBox="1"/>
          <p:nvPr/>
        </p:nvSpPr>
        <p:spPr>
          <a:xfrm>
            <a:off x="11735199" y="4950600"/>
            <a:ext cx="2313000" cy="1175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6000">
                <a:solidFill>
                  <a:schemeClr val="dk2"/>
                </a:solidFill>
                <a:latin typeface="Lexend Deca"/>
                <a:ea typeface="Lexend Deca"/>
                <a:cs typeface="Lexend Deca"/>
                <a:sym typeface="Lexend Deca"/>
              </a:rPr>
              <a:t>50</a:t>
            </a:r>
            <a:r>
              <a:rPr b="1" lang="en" sz="6000">
                <a:solidFill>
                  <a:schemeClr val="dk2"/>
                </a:solidFill>
                <a:latin typeface="Lexend Deca"/>
                <a:ea typeface="Lexend Deca"/>
                <a:cs typeface="Lexend Deca"/>
                <a:sym typeface="Lexend Deca"/>
              </a:rPr>
              <a:t> K</a:t>
            </a:r>
            <a:endParaRPr b="1" sz="6000">
              <a:solidFill>
                <a:schemeClr val="dk2"/>
              </a:solidFill>
              <a:latin typeface="Lexend Deca"/>
              <a:ea typeface="Lexend Deca"/>
              <a:cs typeface="Lexend Deca"/>
              <a:sym typeface="Lexend Deca"/>
            </a:endParaRPr>
          </a:p>
        </p:txBody>
      </p:sp>
      <p:sp>
        <p:nvSpPr>
          <p:cNvPr id="1343" name="Google Shape;1343;p51"/>
          <p:cNvSpPr txBox="1"/>
          <p:nvPr/>
        </p:nvSpPr>
        <p:spPr>
          <a:xfrm>
            <a:off x="14721887" y="4950575"/>
            <a:ext cx="1993200" cy="1175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6000">
                <a:solidFill>
                  <a:schemeClr val="accent2"/>
                </a:solidFill>
                <a:latin typeface="Lexend Deca"/>
                <a:ea typeface="Lexend Deca"/>
                <a:cs typeface="Lexend Deca"/>
                <a:sym typeface="Lexend Deca"/>
              </a:rPr>
              <a:t>75 K</a:t>
            </a:r>
            <a:endParaRPr b="1" sz="6000">
              <a:solidFill>
                <a:schemeClr val="accent2"/>
              </a:solidFill>
              <a:latin typeface="Lexend Deca"/>
              <a:ea typeface="Lexend Deca"/>
              <a:cs typeface="Lexend Deca"/>
              <a:sym typeface="Lexend Deca"/>
            </a:endParaRPr>
          </a:p>
        </p:txBody>
      </p:sp>
      <p:sp>
        <p:nvSpPr>
          <p:cNvPr id="1344" name="Google Shape;1344;p51"/>
          <p:cNvSpPr txBox="1"/>
          <p:nvPr/>
        </p:nvSpPr>
        <p:spPr>
          <a:xfrm>
            <a:off x="8780625" y="6096075"/>
            <a:ext cx="2568600" cy="1175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5000">
                <a:solidFill>
                  <a:schemeClr val="dk2"/>
                </a:solidFill>
                <a:latin typeface="Lexend Deca"/>
                <a:ea typeface="Lexend Deca"/>
                <a:cs typeface="Lexend Deca"/>
                <a:sym typeface="Lexend Deca"/>
              </a:rPr>
              <a:t>Venus</a:t>
            </a:r>
            <a:endParaRPr b="1" sz="5000">
              <a:solidFill>
                <a:schemeClr val="dk2"/>
              </a:solidFill>
              <a:latin typeface="Lexend Deca"/>
              <a:ea typeface="Lexend Deca"/>
              <a:cs typeface="Lexend Deca"/>
              <a:sym typeface="Lexend Deca"/>
            </a:endParaRPr>
          </a:p>
        </p:txBody>
      </p:sp>
      <p:sp>
        <p:nvSpPr>
          <p:cNvPr id="1345" name="Google Shape;1345;p51"/>
          <p:cNvSpPr txBox="1"/>
          <p:nvPr/>
        </p:nvSpPr>
        <p:spPr>
          <a:xfrm>
            <a:off x="11607411" y="6096075"/>
            <a:ext cx="2568600" cy="1175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5000">
                <a:solidFill>
                  <a:schemeClr val="dk2"/>
                </a:solidFill>
                <a:latin typeface="Lexend Deca"/>
                <a:ea typeface="Lexend Deca"/>
                <a:cs typeface="Lexend Deca"/>
                <a:sym typeface="Lexend Deca"/>
              </a:rPr>
              <a:t>Mars</a:t>
            </a:r>
            <a:endParaRPr b="1" sz="5000">
              <a:solidFill>
                <a:schemeClr val="dk2"/>
              </a:solidFill>
              <a:latin typeface="Lexend Deca"/>
              <a:ea typeface="Lexend Deca"/>
              <a:cs typeface="Lexend Deca"/>
              <a:sym typeface="Lexend Deca"/>
            </a:endParaRPr>
          </a:p>
        </p:txBody>
      </p:sp>
      <p:sp>
        <p:nvSpPr>
          <p:cNvPr id="1346" name="Google Shape;1346;p51"/>
          <p:cNvSpPr txBox="1"/>
          <p:nvPr/>
        </p:nvSpPr>
        <p:spPr>
          <a:xfrm>
            <a:off x="14434222" y="6096075"/>
            <a:ext cx="2568600" cy="1175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5000">
                <a:solidFill>
                  <a:schemeClr val="dk2"/>
                </a:solidFill>
                <a:latin typeface="Lexend Deca"/>
                <a:ea typeface="Lexend Deca"/>
                <a:cs typeface="Lexend Deca"/>
                <a:sym typeface="Lexend Deca"/>
              </a:rPr>
              <a:t>Saturn</a:t>
            </a:r>
            <a:endParaRPr b="1" sz="5000">
              <a:solidFill>
                <a:schemeClr val="dk2"/>
              </a:solidFill>
              <a:latin typeface="Lexend Deca"/>
              <a:ea typeface="Lexend Deca"/>
              <a:cs typeface="Lexend Deca"/>
              <a:sym typeface="Lexend Deca"/>
            </a:endParaRPr>
          </a:p>
        </p:txBody>
      </p:sp>
      <p:sp>
        <p:nvSpPr>
          <p:cNvPr id="1347" name="Google Shape;1347;p51"/>
          <p:cNvSpPr txBox="1"/>
          <p:nvPr/>
        </p:nvSpPr>
        <p:spPr>
          <a:xfrm>
            <a:off x="2737211" y="8310000"/>
            <a:ext cx="12813600" cy="889200"/>
          </a:xfrm>
          <a:prstGeom prst="rect">
            <a:avLst/>
          </a:prstGeom>
          <a:noFill/>
          <a:ln>
            <a:noFill/>
          </a:ln>
        </p:spPr>
        <p:txBody>
          <a:bodyPr anchorCtr="0" anchor="t" bIns="182850" lIns="0" spcFirstLastPara="1" rIns="0" wrap="square" tIns="182850">
            <a:noAutofit/>
          </a:bodyPr>
          <a:lstStyle/>
          <a:p>
            <a:pPr indent="0" lvl="0" marL="0" rtl="0" algn="ctr">
              <a:lnSpc>
                <a:spcPct val="100000"/>
              </a:lnSpc>
              <a:spcBef>
                <a:spcPts val="0"/>
              </a:spcBef>
              <a:spcAft>
                <a:spcPts val="0"/>
              </a:spcAft>
              <a:buNone/>
            </a:pPr>
            <a:r>
              <a:rPr lang="en" sz="2000">
                <a:latin typeface="Open Sans"/>
                <a:ea typeface="Open Sans"/>
                <a:cs typeface="Open Sans"/>
                <a:sym typeface="Open Sans"/>
              </a:rPr>
              <a:t>Follow the link in the graph to modify its data and then paste the new one here. For more info, </a:t>
            </a:r>
            <a:r>
              <a:rPr b="1" lang="en" sz="2000">
                <a:uFill>
                  <a:noFill/>
                </a:uFill>
                <a:latin typeface="Open Sans"/>
                <a:ea typeface="Open Sans"/>
                <a:cs typeface="Open Sans"/>
                <a:sym typeface="Open Sans"/>
                <a:hlinkClick r:id="rId5"/>
              </a:rPr>
              <a:t>click here</a:t>
            </a:r>
            <a:endParaRPr b="1" sz="2000">
              <a:latin typeface="Open Sans"/>
              <a:ea typeface="Open Sans"/>
              <a:cs typeface="Open Sans"/>
              <a:sym typeface="Open Sans"/>
            </a:endParaRPr>
          </a:p>
        </p:txBody>
      </p:sp>
      <p:grpSp>
        <p:nvGrpSpPr>
          <p:cNvPr id="1348" name="Google Shape;1348;p51"/>
          <p:cNvGrpSpPr/>
          <p:nvPr/>
        </p:nvGrpSpPr>
        <p:grpSpPr>
          <a:xfrm>
            <a:off x="9556794" y="3652082"/>
            <a:ext cx="1016302" cy="865102"/>
            <a:chOff x="5645200" y="879425"/>
            <a:chExt cx="478575" cy="407375"/>
          </a:xfrm>
        </p:grpSpPr>
        <p:sp>
          <p:nvSpPr>
            <p:cNvPr id="1349" name="Google Shape;1349;p51"/>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350" name="Google Shape;1350;p51"/>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351" name="Google Shape;1351;p51"/>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352" name="Google Shape;1352;p51"/>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353" name="Google Shape;1353;p51"/>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354" name="Google Shape;1354;p51"/>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355" name="Google Shape;1355;p51"/>
          <p:cNvGrpSpPr/>
          <p:nvPr/>
        </p:nvGrpSpPr>
        <p:grpSpPr>
          <a:xfrm>
            <a:off x="12389724" y="3582642"/>
            <a:ext cx="1003985" cy="1003985"/>
            <a:chOff x="6239925" y="2032450"/>
            <a:chExt cx="472775" cy="472775"/>
          </a:xfrm>
        </p:grpSpPr>
        <p:sp>
          <p:nvSpPr>
            <p:cNvPr id="1356" name="Google Shape;1356;p51"/>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357" name="Google Shape;1357;p51"/>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1358" name="Google Shape;1358;p51"/>
          <p:cNvGrpSpPr/>
          <p:nvPr/>
        </p:nvGrpSpPr>
        <p:grpSpPr>
          <a:xfrm>
            <a:off x="15210278" y="3640032"/>
            <a:ext cx="892620" cy="889206"/>
            <a:chOff x="898875" y="4399275"/>
            <a:chExt cx="483700" cy="481850"/>
          </a:xfrm>
        </p:grpSpPr>
        <p:sp>
          <p:nvSpPr>
            <p:cNvPr id="1359" name="Google Shape;1359;p51"/>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360" name="Google Shape;1360;p51"/>
            <p:cNvSpPr/>
            <p:nvPr/>
          </p:nvSpPr>
          <p:spPr>
            <a:xfrm>
              <a:off x="1138025" y="4763350"/>
              <a:ext cx="25" cy="25"/>
            </a:xfrm>
            <a:custGeom>
              <a:rect b="b" l="l" r="r" t="t"/>
              <a:pathLst>
                <a:path extrusionOk="0" h="1" w="1">
                  <a:moveTo>
                    <a:pt x="1" y="0"/>
                  </a:move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361" name="Google Shape;1361;p51"/>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362" name="Google Shape;1362;p51"/>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363" name="Google Shape;1363;p51"/>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364" name="Google Shape;1364;p51"/>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365" name="Google Shape;1365;p51"/>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366" name="Google Shape;1366;p51"/>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grpSp>
        <p:nvGrpSpPr>
          <p:cNvPr id="1371" name="Google Shape;1371;p52"/>
          <p:cNvGrpSpPr/>
          <p:nvPr/>
        </p:nvGrpSpPr>
        <p:grpSpPr>
          <a:xfrm>
            <a:off x="1426722" y="2587181"/>
            <a:ext cx="7604065" cy="5112662"/>
            <a:chOff x="713361" y="1674753"/>
            <a:chExt cx="3802033" cy="2556331"/>
          </a:xfrm>
        </p:grpSpPr>
        <p:sp>
          <p:nvSpPr>
            <p:cNvPr id="1372" name="Google Shape;1372;p52"/>
            <p:cNvSpPr/>
            <p:nvPr/>
          </p:nvSpPr>
          <p:spPr>
            <a:xfrm>
              <a:off x="713361" y="1674753"/>
              <a:ext cx="3802033" cy="2556331"/>
            </a:xfrm>
            <a:custGeom>
              <a:rect b="b" l="l" r="r" t="t"/>
              <a:pathLst>
                <a:path extrusionOk="0" h="192097" w="285706">
                  <a:moveTo>
                    <a:pt x="212" y="0"/>
                  </a:moveTo>
                  <a:cubicBezTo>
                    <a:pt x="81" y="0"/>
                    <a:pt x="0" y="106"/>
                    <a:pt x="0" y="240"/>
                  </a:cubicBezTo>
                  <a:lnTo>
                    <a:pt x="0" y="191859"/>
                  </a:lnTo>
                  <a:cubicBezTo>
                    <a:pt x="0" y="191990"/>
                    <a:pt x="81" y="192096"/>
                    <a:pt x="212" y="192096"/>
                  </a:cubicBezTo>
                  <a:lnTo>
                    <a:pt x="285468" y="192096"/>
                  </a:lnTo>
                  <a:cubicBezTo>
                    <a:pt x="285599" y="192096"/>
                    <a:pt x="285705" y="191990"/>
                    <a:pt x="285705" y="191859"/>
                  </a:cubicBezTo>
                  <a:lnTo>
                    <a:pt x="285705" y="240"/>
                  </a:lnTo>
                  <a:cubicBezTo>
                    <a:pt x="285705" y="106"/>
                    <a:pt x="285599" y="0"/>
                    <a:pt x="285468"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3" name="Google Shape;1373;p52"/>
            <p:cNvSpPr/>
            <p:nvPr/>
          </p:nvSpPr>
          <p:spPr>
            <a:xfrm>
              <a:off x="806365" y="3990071"/>
              <a:ext cx="3631972" cy="18361"/>
            </a:xfrm>
            <a:custGeom>
              <a:rect b="b" l="l" r="r" t="t"/>
              <a:pathLst>
                <a:path extrusionOk="0" h="1380" w="272978">
                  <a:moveTo>
                    <a:pt x="690" y="1"/>
                  </a:moveTo>
                  <a:cubicBezTo>
                    <a:pt x="319" y="1"/>
                    <a:pt x="1" y="319"/>
                    <a:pt x="1" y="690"/>
                  </a:cubicBezTo>
                  <a:cubicBezTo>
                    <a:pt x="1" y="1062"/>
                    <a:pt x="319" y="1380"/>
                    <a:pt x="690" y="1380"/>
                  </a:cubicBezTo>
                  <a:lnTo>
                    <a:pt x="272288" y="1380"/>
                  </a:lnTo>
                  <a:cubicBezTo>
                    <a:pt x="272659" y="1380"/>
                    <a:pt x="272978" y="1062"/>
                    <a:pt x="272978" y="690"/>
                  </a:cubicBezTo>
                  <a:cubicBezTo>
                    <a:pt x="272978" y="319"/>
                    <a:pt x="272659" y="1"/>
                    <a:pt x="27228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4" name="Google Shape;1374;p52"/>
            <p:cNvSpPr/>
            <p:nvPr/>
          </p:nvSpPr>
          <p:spPr>
            <a:xfrm>
              <a:off x="1122185" y="4079474"/>
              <a:ext cx="47991" cy="54857"/>
            </a:xfrm>
            <a:custGeom>
              <a:rect b="b" l="l" r="r" t="t"/>
              <a:pathLst>
                <a:path extrusionOk="0" h="4123" w="3607">
                  <a:moveTo>
                    <a:pt x="130" y="0"/>
                  </a:moveTo>
                  <a:cubicBezTo>
                    <a:pt x="64" y="0"/>
                    <a:pt x="0" y="63"/>
                    <a:pt x="0" y="124"/>
                  </a:cubicBezTo>
                  <a:lnTo>
                    <a:pt x="0" y="2060"/>
                  </a:lnTo>
                  <a:lnTo>
                    <a:pt x="0" y="3995"/>
                  </a:lnTo>
                  <a:cubicBezTo>
                    <a:pt x="0" y="4073"/>
                    <a:pt x="57" y="4122"/>
                    <a:pt x="119" y="4122"/>
                  </a:cubicBezTo>
                  <a:cubicBezTo>
                    <a:pt x="141" y="4122"/>
                    <a:pt x="164" y="4115"/>
                    <a:pt x="185" y="4101"/>
                  </a:cubicBezTo>
                  <a:lnTo>
                    <a:pt x="1857" y="3147"/>
                  </a:lnTo>
                  <a:lnTo>
                    <a:pt x="3526" y="2167"/>
                  </a:lnTo>
                  <a:cubicBezTo>
                    <a:pt x="3607" y="2113"/>
                    <a:pt x="3607" y="2007"/>
                    <a:pt x="3526" y="1954"/>
                  </a:cubicBezTo>
                  <a:lnTo>
                    <a:pt x="1857" y="1000"/>
                  </a:lnTo>
                  <a:lnTo>
                    <a:pt x="185" y="17"/>
                  </a:lnTo>
                  <a:cubicBezTo>
                    <a:pt x="167" y="6"/>
                    <a:pt x="149" y="0"/>
                    <a:pt x="13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5" name="Google Shape;1375;p52"/>
            <p:cNvSpPr/>
            <p:nvPr/>
          </p:nvSpPr>
          <p:spPr>
            <a:xfrm>
              <a:off x="1294711" y="4060646"/>
              <a:ext cx="48364" cy="92456"/>
            </a:xfrm>
            <a:custGeom>
              <a:rect b="b" l="l" r="r" t="t"/>
              <a:pathLst>
                <a:path extrusionOk="0" h="6949" w="3635">
                  <a:moveTo>
                    <a:pt x="3635" y="1"/>
                  </a:moveTo>
                  <a:lnTo>
                    <a:pt x="1566" y="2069"/>
                  </a:lnTo>
                  <a:lnTo>
                    <a:pt x="213" y="2069"/>
                  </a:lnTo>
                  <a:cubicBezTo>
                    <a:pt x="107" y="2069"/>
                    <a:pt x="1" y="2175"/>
                    <a:pt x="1" y="2281"/>
                  </a:cubicBezTo>
                  <a:lnTo>
                    <a:pt x="1" y="3475"/>
                  </a:lnTo>
                  <a:lnTo>
                    <a:pt x="1" y="4668"/>
                  </a:lnTo>
                  <a:cubicBezTo>
                    <a:pt x="1" y="4801"/>
                    <a:pt x="107" y="4880"/>
                    <a:pt x="213" y="4880"/>
                  </a:cubicBezTo>
                  <a:lnTo>
                    <a:pt x="1566" y="4880"/>
                  </a:lnTo>
                  <a:lnTo>
                    <a:pt x="3635" y="6948"/>
                  </a:lnTo>
                  <a:lnTo>
                    <a:pt x="3635" y="3475"/>
                  </a:lnTo>
                  <a:lnTo>
                    <a:pt x="363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6" name="Google Shape;1376;p52"/>
            <p:cNvSpPr/>
            <p:nvPr/>
          </p:nvSpPr>
          <p:spPr>
            <a:xfrm>
              <a:off x="1179348" y="4078290"/>
              <a:ext cx="9526" cy="57172"/>
            </a:xfrm>
            <a:custGeom>
              <a:rect b="b" l="l" r="r" t="t"/>
              <a:pathLst>
                <a:path extrusionOk="0" h="4297" w="716">
                  <a:moveTo>
                    <a:pt x="372" y="0"/>
                  </a:moveTo>
                  <a:cubicBezTo>
                    <a:pt x="160" y="0"/>
                    <a:pt x="0" y="160"/>
                    <a:pt x="0" y="372"/>
                  </a:cubicBezTo>
                  <a:lnTo>
                    <a:pt x="0" y="3953"/>
                  </a:lnTo>
                  <a:cubicBezTo>
                    <a:pt x="0" y="4137"/>
                    <a:pt x="160" y="4296"/>
                    <a:pt x="372" y="4296"/>
                  </a:cubicBezTo>
                  <a:cubicBezTo>
                    <a:pt x="556" y="4296"/>
                    <a:pt x="715" y="4137"/>
                    <a:pt x="715" y="3953"/>
                  </a:cubicBezTo>
                  <a:lnTo>
                    <a:pt x="715" y="372"/>
                  </a:lnTo>
                  <a:cubicBezTo>
                    <a:pt x="715" y="160"/>
                    <a:pt x="556" y="0"/>
                    <a:pt x="37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7" name="Google Shape;1377;p52"/>
            <p:cNvSpPr/>
            <p:nvPr/>
          </p:nvSpPr>
          <p:spPr>
            <a:xfrm>
              <a:off x="1354363" y="4077944"/>
              <a:ext cx="19771" cy="57877"/>
            </a:xfrm>
            <a:custGeom>
              <a:rect b="b" l="l" r="r" t="t"/>
              <a:pathLst>
                <a:path extrusionOk="0" h="4350" w="1486">
                  <a:moveTo>
                    <a:pt x="0" y="1"/>
                  </a:moveTo>
                  <a:lnTo>
                    <a:pt x="0" y="584"/>
                  </a:lnTo>
                  <a:cubicBezTo>
                    <a:pt x="584" y="875"/>
                    <a:pt x="980" y="1486"/>
                    <a:pt x="980" y="2175"/>
                  </a:cubicBezTo>
                  <a:cubicBezTo>
                    <a:pt x="980" y="2865"/>
                    <a:pt x="584" y="3474"/>
                    <a:pt x="0" y="3767"/>
                  </a:cubicBezTo>
                  <a:lnTo>
                    <a:pt x="0" y="4350"/>
                  </a:lnTo>
                  <a:cubicBezTo>
                    <a:pt x="874" y="4032"/>
                    <a:pt x="1485" y="3183"/>
                    <a:pt x="1485" y="2175"/>
                  </a:cubicBezTo>
                  <a:cubicBezTo>
                    <a:pt x="1485" y="1193"/>
                    <a:pt x="874" y="345"/>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8" name="Google Shape;1378;p52"/>
            <p:cNvSpPr/>
            <p:nvPr/>
          </p:nvSpPr>
          <p:spPr>
            <a:xfrm>
              <a:off x="1354363" y="4056069"/>
              <a:ext cx="40939" cy="101970"/>
            </a:xfrm>
            <a:custGeom>
              <a:rect b="b" l="l" r="r" t="t"/>
              <a:pathLst>
                <a:path extrusionOk="0" h="7664" w="3077">
                  <a:moveTo>
                    <a:pt x="0" y="1"/>
                  </a:moveTo>
                  <a:lnTo>
                    <a:pt x="0" y="902"/>
                  </a:lnTo>
                  <a:cubicBezTo>
                    <a:pt x="1273" y="1274"/>
                    <a:pt x="2200" y="2441"/>
                    <a:pt x="2200" y="3819"/>
                  </a:cubicBezTo>
                  <a:cubicBezTo>
                    <a:pt x="2200" y="5224"/>
                    <a:pt x="1273" y="6391"/>
                    <a:pt x="0" y="6762"/>
                  </a:cubicBezTo>
                  <a:lnTo>
                    <a:pt x="0" y="7663"/>
                  </a:lnTo>
                  <a:cubicBezTo>
                    <a:pt x="1776" y="7267"/>
                    <a:pt x="3076" y="5701"/>
                    <a:pt x="3076" y="3819"/>
                  </a:cubicBezTo>
                  <a:cubicBezTo>
                    <a:pt x="3076" y="1936"/>
                    <a:pt x="1776" y="372"/>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9" name="Google Shape;1379;p52"/>
            <p:cNvSpPr/>
            <p:nvPr/>
          </p:nvSpPr>
          <p:spPr>
            <a:xfrm>
              <a:off x="895995" y="4063467"/>
              <a:ext cx="24002" cy="86815"/>
            </a:xfrm>
            <a:custGeom>
              <a:rect b="b" l="l" r="r" t="t"/>
              <a:pathLst>
                <a:path extrusionOk="0" h="6525" w="1804">
                  <a:moveTo>
                    <a:pt x="902" y="1"/>
                  </a:moveTo>
                  <a:cubicBezTo>
                    <a:pt x="399" y="1"/>
                    <a:pt x="0" y="399"/>
                    <a:pt x="0" y="902"/>
                  </a:cubicBezTo>
                  <a:lnTo>
                    <a:pt x="0" y="5622"/>
                  </a:lnTo>
                  <a:cubicBezTo>
                    <a:pt x="0" y="6127"/>
                    <a:pt x="399" y="6524"/>
                    <a:pt x="902" y="6524"/>
                  </a:cubicBezTo>
                  <a:cubicBezTo>
                    <a:pt x="1407" y="6524"/>
                    <a:pt x="1804" y="6127"/>
                    <a:pt x="1804" y="5622"/>
                  </a:cubicBezTo>
                  <a:lnTo>
                    <a:pt x="1804" y="902"/>
                  </a:lnTo>
                  <a:cubicBezTo>
                    <a:pt x="1804" y="399"/>
                    <a:pt x="1407" y="1"/>
                    <a:pt x="90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0" name="Google Shape;1380;p52"/>
            <p:cNvSpPr/>
            <p:nvPr/>
          </p:nvSpPr>
          <p:spPr>
            <a:xfrm>
              <a:off x="950696" y="4063467"/>
              <a:ext cx="24002" cy="86815"/>
            </a:xfrm>
            <a:custGeom>
              <a:rect b="b" l="l" r="r" t="t"/>
              <a:pathLst>
                <a:path extrusionOk="0" h="6525" w="1804">
                  <a:moveTo>
                    <a:pt x="902" y="1"/>
                  </a:moveTo>
                  <a:cubicBezTo>
                    <a:pt x="397" y="1"/>
                    <a:pt x="1" y="399"/>
                    <a:pt x="1" y="902"/>
                  </a:cubicBezTo>
                  <a:lnTo>
                    <a:pt x="1" y="5622"/>
                  </a:lnTo>
                  <a:cubicBezTo>
                    <a:pt x="1" y="6127"/>
                    <a:pt x="397" y="6524"/>
                    <a:pt x="902" y="6524"/>
                  </a:cubicBezTo>
                  <a:cubicBezTo>
                    <a:pt x="1405" y="6524"/>
                    <a:pt x="1804" y="6127"/>
                    <a:pt x="1804" y="5622"/>
                  </a:cubicBezTo>
                  <a:lnTo>
                    <a:pt x="1804" y="902"/>
                  </a:lnTo>
                  <a:cubicBezTo>
                    <a:pt x="1804" y="399"/>
                    <a:pt x="1405" y="1"/>
                    <a:pt x="90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1" name="Google Shape;1381;p52"/>
            <p:cNvSpPr/>
            <p:nvPr/>
          </p:nvSpPr>
          <p:spPr>
            <a:xfrm>
              <a:off x="789094" y="3950925"/>
              <a:ext cx="85391" cy="85032"/>
            </a:xfrm>
            <a:custGeom>
              <a:rect b="b" l="l" r="r" t="t"/>
              <a:pathLst>
                <a:path extrusionOk="0" h="6391" w="6418">
                  <a:moveTo>
                    <a:pt x="3208" y="0"/>
                  </a:moveTo>
                  <a:cubicBezTo>
                    <a:pt x="1432" y="0"/>
                    <a:pt x="0" y="1432"/>
                    <a:pt x="0" y="3183"/>
                  </a:cubicBezTo>
                  <a:cubicBezTo>
                    <a:pt x="0" y="4958"/>
                    <a:pt x="1432" y="6390"/>
                    <a:pt x="3208" y="6390"/>
                  </a:cubicBezTo>
                  <a:cubicBezTo>
                    <a:pt x="4986" y="6390"/>
                    <a:pt x="6418" y="4958"/>
                    <a:pt x="6418" y="3183"/>
                  </a:cubicBezTo>
                  <a:cubicBezTo>
                    <a:pt x="6418" y="1432"/>
                    <a:pt x="4986" y="0"/>
                    <a:pt x="320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pic>
        <p:nvPicPr>
          <p:cNvPr id="1382" name="Google Shape;1382;p52"/>
          <p:cNvPicPr preferRelativeResize="0"/>
          <p:nvPr/>
        </p:nvPicPr>
        <p:blipFill rotWithShape="1">
          <a:blip r:embed="rId3">
            <a:alphaModFix/>
          </a:blip>
          <a:srcRect b="29" l="0" r="0" t="19"/>
          <a:stretch/>
        </p:blipFill>
        <p:spPr>
          <a:xfrm>
            <a:off x="1704697" y="2941862"/>
            <a:ext cx="7047552" cy="3962415"/>
          </a:xfrm>
          <a:prstGeom prst="rect">
            <a:avLst/>
          </a:prstGeom>
          <a:noFill/>
          <a:ln cap="flat" cmpd="sng" w="19050">
            <a:solidFill>
              <a:schemeClr val="lt2"/>
            </a:solidFill>
            <a:prstDash val="solid"/>
            <a:round/>
            <a:headEnd len="sm" w="sm" type="none"/>
            <a:tailEnd len="sm" w="sm" type="none"/>
          </a:ln>
        </p:spPr>
      </p:pic>
      <p:sp>
        <p:nvSpPr>
          <p:cNvPr id="1383" name="Google Shape;1383;p52"/>
          <p:cNvSpPr txBox="1"/>
          <p:nvPr>
            <p:ph type="title"/>
          </p:nvPr>
        </p:nvSpPr>
        <p:spPr>
          <a:xfrm>
            <a:off x="10459000" y="2911975"/>
            <a:ext cx="6230400" cy="1156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Sneak Peek</a:t>
            </a:r>
            <a:endParaRPr/>
          </a:p>
        </p:txBody>
      </p:sp>
      <p:sp>
        <p:nvSpPr>
          <p:cNvPr id="1384" name="Google Shape;1384;p52"/>
          <p:cNvSpPr txBox="1"/>
          <p:nvPr>
            <p:ph idx="1" type="subTitle"/>
          </p:nvPr>
        </p:nvSpPr>
        <p:spPr>
          <a:xfrm>
            <a:off x="10459000" y="4420771"/>
            <a:ext cx="6230400" cy="2513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Venus has a beautiful name and is the second planet from the Sun. It’s terribly hot—even hotter than Mercury—and its atmosphere is extremely poisonous</a:t>
            </a:r>
            <a:endParaRPr/>
          </a:p>
        </p:txBody>
      </p:sp>
      <p:grpSp>
        <p:nvGrpSpPr>
          <p:cNvPr id="1385" name="Google Shape;1385;p52"/>
          <p:cNvGrpSpPr/>
          <p:nvPr/>
        </p:nvGrpSpPr>
        <p:grpSpPr>
          <a:xfrm>
            <a:off x="4267049" y="3962053"/>
            <a:ext cx="1922861" cy="1922050"/>
            <a:chOff x="2133524" y="1981026"/>
            <a:chExt cx="961431" cy="961025"/>
          </a:xfrm>
        </p:grpSpPr>
        <p:sp>
          <p:nvSpPr>
            <p:cNvPr id="1386" name="Google Shape;1386;p52"/>
            <p:cNvSpPr/>
            <p:nvPr/>
          </p:nvSpPr>
          <p:spPr>
            <a:xfrm>
              <a:off x="2133524" y="1981026"/>
              <a:ext cx="961431" cy="961025"/>
            </a:xfrm>
            <a:custGeom>
              <a:rect b="b" l="l" r="r" t="t"/>
              <a:pathLst>
                <a:path extrusionOk="0" h="64015" w="64042">
                  <a:moveTo>
                    <a:pt x="32035" y="0"/>
                  </a:moveTo>
                  <a:cubicBezTo>
                    <a:pt x="14346" y="0"/>
                    <a:pt x="1" y="14320"/>
                    <a:pt x="1" y="32009"/>
                  </a:cubicBezTo>
                  <a:cubicBezTo>
                    <a:pt x="1" y="49695"/>
                    <a:pt x="14346" y="64015"/>
                    <a:pt x="32035" y="64015"/>
                  </a:cubicBezTo>
                  <a:cubicBezTo>
                    <a:pt x="49696" y="64015"/>
                    <a:pt x="64041" y="49695"/>
                    <a:pt x="64041" y="32009"/>
                  </a:cubicBezTo>
                  <a:cubicBezTo>
                    <a:pt x="64041" y="14320"/>
                    <a:pt x="49696" y="0"/>
                    <a:pt x="32035"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387" name="Google Shape;1387;p52"/>
            <p:cNvSpPr/>
            <p:nvPr/>
          </p:nvSpPr>
          <p:spPr>
            <a:xfrm rot="5400000">
              <a:off x="2372436" y="2218088"/>
              <a:ext cx="562800" cy="486900"/>
            </a:xfrm>
            <a:prstGeom prst="triangle">
              <a:avLst>
                <a:gd fmla="val 50000" name="adj"/>
              </a:avLst>
            </a:prstGeom>
            <a:solidFill>
              <a:schemeClr val="dk2"/>
            </a:solid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53"/>
          <p:cNvSpPr txBox="1"/>
          <p:nvPr>
            <p:ph type="title"/>
          </p:nvPr>
        </p:nvSpPr>
        <p:spPr>
          <a:xfrm>
            <a:off x="1426175" y="2005550"/>
            <a:ext cx="7851000" cy="114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Sneak Peek</a:t>
            </a:r>
            <a:endParaRPr/>
          </a:p>
        </p:txBody>
      </p:sp>
      <p:grpSp>
        <p:nvGrpSpPr>
          <p:cNvPr id="1393" name="Google Shape;1393;p53"/>
          <p:cNvGrpSpPr/>
          <p:nvPr/>
        </p:nvGrpSpPr>
        <p:grpSpPr>
          <a:xfrm>
            <a:off x="12552329" y="1803020"/>
            <a:ext cx="4064429" cy="7405314"/>
            <a:chOff x="6276075" y="678049"/>
            <a:chExt cx="2154824" cy="3926049"/>
          </a:xfrm>
        </p:grpSpPr>
        <p:sp>
          <p:nvSpPr>
            <p:cNvPr id="1394" name="Google Shape;1394;p53"/>
            <p:cNvSpPr/>
            <p:nvPr/>
          </p:nvSpPr>
          <p:spPr>
            <a:xfrm>
              <a:off x="7650537" y="1350993"/>
              <a:ext cx="417629" cy="575027"/>
            </a:xfrm>
            <a:custGeom>
              <a:rect b="b" l="l" r="r" t="t"/>
              <a:pathLst>
                <a:path extrusionOk="0" h="11793" w="8565">
                  <a:moveTo>
                    <a:pt x="3119" y="1"/>
                  </a:moveTo>
                  <a:lnTo>
                    <a:pt x="1" y="1679"/>
                  </a:lnTo>
                  <a:lnTo>
                    <a:pt x="5002" y="10875"/>
                  </a:lnTo>
                  <a:cubicBezTo>
                    <a:pt x="5317" y="11460"/>
                    <a:pt x="5920" y="11793"/>
                    <a:pt x="6543" y="11793"/>
                  </a:cubicBezTo>
                  <a:cubicBezTo>
                    <a:pt x="6831" y="11793"/>
                    <a:pt x="7123" y="11722"/>
                    <a:pt x="7393" y="11572"/>
                  </a:cubicBezTo>
                  <a:cubicBezTo>
                    <a:pt x="8248" y="11112"/>
                    <a:pt x="8564" y="10036"/>
                    <a:pt x="8105" y="9181"/>
                  </a:cubicBezTo>
                  <a:lnTo>
                    <a:pt x="3119" y="1"/>
                  </a:lnTo>
                  <a:close/>
                </a:path>
              </a:pathLst>
            </a:custGeom>
            <a:solidFill>
              <a:srgbClr val="E7AE9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5" name="Google Shape;1395;p53"/>
            <p:cNvSpPr/>
            <p:nvPr/>
          </p:nvSpPr>
          <p:spPr>
            <a:xfrm>
              <a:off x="7881320" y="1449050"/>
              <a:ext cx="544113" cy="477848"/>
            </a:xfrm>
            <a:custGeom>
              <a:rect b="b" l="l" r="r" t="t"/>
              <a:pathLst>
                <a:path extrusionOk="0" h="9800" w="11159">
                  <a:moveTo>
                    <a:pt x="8911" y="1"/>
                  </a:moveTo>
                  <a:lnTo>
                    <a:pt x="856" y="6680"/>
                  </a:lnTo>
                  <a:cubicBezTo>
                    <a:pt x="111" y="7297"/>
                    <a:pt x="1" y="8405"/>
                    <a:pt x="618" y="9164"/>
                  </a:cubicBezTo>
                  <a:cubicBezTo>
                    <a:pt x="972" y="9581"/>
                    <a:pt x="1475" y="9799"/>
                    <a:pt x="1980" y="9799"/>
                  </a:cubicBezTo>
                  <a:cubicBezTo>
                    <a:pt x="2377" y="9799"/>
                    <a:pt x="2775" y="9664"/>
                    <a:pt x="3103" y="9386"/>
                  </a:cubicBezTo>
                  <a:lnTo>
                    <a:pt x="11159" y="2723"/>
                  </a:lnTo>
                  <a:lnTo>
                    <a:pt x="8911"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6" name="Google Shape;1396;p53"/>
            <p:cNvSpPr/>
            <p:nvPr/>
          </p:nvSpPr>
          <p:spPr>
            <a:xfrm>
              <a:off x="7518591" y="1214951"/>
              <a:ext cx="372039" cy="400856"/>
            </a:xfrm>
            <a:custGeom>
              <a:rect b="b" l="l" r="r" t="t"/>
              <a:pathLst>
                <a:path extrusionOk="0" h="8221" w="7630">
                  <a:moveTo>
                    <a:pt x="3148" y="0"/>
                  </a:moveTo>
                  <a:cubicBezTo>
                    <a:pt x="2761" y="0"/>
                    <a:pt x="2368" y="83"/>
                    <a:pt x="1995" y="259"/>
                  </a:cubicBezTo>
                  <a:cubicBezTo>
                    <a:pt x="602" y="892"/>
                    <a:pt x="1" y="2523"/>
                    <a:pt x="634" y="3915"/>
                  </a:cubicBezTo>
                  <a:lnTo>
                    <a:pt x="2612" y="8221"/>
                  </a:lnTo>
                  <a:lnTo>
                    <a:pt x="7630" y="5925"/>
                  </a:lnTo>
                  <a:lnTo>
                    <a:pt x="5651" y="1605"/>
                  </a:lnTo>
                  <a:cubicBezTo>
                    <a:pt x="5189" y="600"/>
                    <a:pt x="4189" y="0"/>
                    <a:pt x="3148"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7" name="Google Shape;1397;p53"/>
            <p:cNvSpPr/>
            <p:nvPr/>
          </p:nvSpPr>
          <p:spPr>
            <a:xfrm>
              <a:off x="6635733" y="1350993"/>
              <a:ext cx="417532" cy="575027"/>
            </a:xfrm>
            <a:custGeom>
              <a:rect b="b" l="l" r="r" t="t"/>
              <a:pathLst>
                <a:path extrusionOk="0" h="11793" w="8563">
                  <a:moveTo>
                    <a:pt x="5460" y="1"/>
                  </a:moveTo>
                  <a:lnTo>
                    <a:pt x="459" y="9181"/>
                  </a:lnTo>
                  <a:cubicBezTo>
                    <a:pt x="0" y="10036"/>
                    <a:pt x="317" y="11112"/>
                    <a:pt x="1171" y="11572"/>
                  </a:cubicBezTo>
                  <a:cubicBezTo>
                    <a:pt x="1441" y="11722"/>
                    <a:pt x="1734" y="11793"/>
                    <a:pt x="2021" y="11793"/>
                  </a:cubicBezTo>
                  <a:cubicBezTo>
                    <a:pt x="2645" y="11793"/>
                    <a:pt x="3247" y="11460"/>
                    <a:pt x="3561" y="10875"/>
                  </a:cubicBezTo>
                  <a:lnTo>
                    <a:pt x="8562" y="1679"/>
                  </a:lnTo>
                  <a:lnTo>
                    <a:pt x="5460" y="1"/>
                  </a:lnTo>
                  <a:close/>
                </a:path>
              </a:pathLst>
            </a:custGeom>
            <a:solidFill>
              <a:srgbClr val="E7AE9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8" name="Google Shape;1398;p53"/>
            <p:cNvSpPr/>
            <p:nvPr/>
          </p:nvSpPr>
          <p:spPr>
            <a:xfrm>
              <a:off x="6278367" y="1449050"/>
              <a:ext cx="544162" cy="477848"/>
            </a:xfrm>
            <a:custGeom>
              <a:rect b="b" l="l" r="r" t="t"/>
              <a:pathLst>
                <a:path extrusionOk="0" h="9800" w="11160">
                  <a:moveTo>
                    <a:pt x="2248" y="1"/>
                  </a:moveTo>
                  <a:lnTo>
                    <a:pt x="0" y="2723"/>
                  </a:lnTo>
                  <a:lnTo>
                    <a:pt x="8057" y="9386"/>
                  </a:lnTo>
                  <a:cubicBezTo>
                    <a:pt x="8384" y="9664"/>
                    <a:pt x="8782" y="9799"/>
                    <a:pt x="9179" y="9799"/>
                  </a:cubicBezTo>
                  <a:cubicBezTo>
                    <a:pt x="9684" y="9799"/>
                    <a:pt x="10187" y="9581"/>
                    <a:pt x="10542" y="9164"/>
                  </a:cubicBezTo>
                  <a:cubicBezTo>
                    <a:pt x="11159" y="8405"/>
                    <a:pt x="11048" y="7297"/>
                    <a:pt x="10305" y="6680"/>
                  </a:cubicBezTo>
                  <a:lnTo>
                    <a:pt x="2248" y="1"/>
                  </a:lnTo>
                  <a:close/>
                </a:path>
              </a:pathLst>
            </a:custGeom>
            <a:solidFill>
              <a:srgbClr val="E7AE9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9" name="Google Shape;1399;p53"/>
            <p:cNvSpPr/>
            <p:nvPr/>
          </p:nvSpPr>
          <p:spPr>
            <a:xfrm>
              <a:off x="6813221" y="1214951"/>
              <a:ext cx="372039" cy="400856"/>
            </a:xfrm>
            <a:custGeom>
              <a:rect b="b" l="l" r="r" t="t"/>
              <a:pathLst>
                <a:path extrusionOk="0" h="8221" w="7630">
                  <a:moveTo>
                    <a:pt x="4488" y="0"/>
                  </a:moveTo>
                  <a:cubicBezTo>
                    <a:pt x="3440" y="0"/>
                    <a:pt x="2440" y="600"/>
                    <a:pt x="1978" y="1605"/>
                  </a:cubicBezTo>
                  <a:lnTo>
                    <a:pt x="1" y="5925"/>
                  </a:lnTo>
                  <a:lnTo>
                    <a:pt x="5017" y="8221"/>
                  </a:lnTo>
                  <a:lnTo>
                    <a:pt x="6996" y="3915"/>
                  </a:lnTo>
                  <a:cubicBezTo>
                    <a:pt x="7629" y="2523"/>
                    <a:pt x="7028" y="892"/>
                    <a:pt x="5650" y="259"/>
                  </a:cubicBezTo>
                  <a:cubicBezTo>
                    <a:pt x="5273" y="83"/>
                    <a:pt x="4877" y="0"/>
                    <a:pt x="4488" y="0"/>
                  </a:cubicBezTo>
                  <a:close/>
                </a:path>
              </a:pathLst>
            </a:custGeom>
            <a:solidFill>
              <a:srgbClr val="E8A22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0" name="Google Shape;1400;p53"/>
            <p:cNvSpPr/>
            <p:nvPr/>
          </p:nvSpPr>
          <p:spPr>
            <a:xfrm>
              <a:off x="7187507" y="752116"/>
              <a:ext cx="267887" cy="308017"/>
            </a:xfrm>
            <a:custGeom>
              <a:rect b="b" l="l" r="r" t="t"/>
              <a:pathLst>
                <a:path extrusionOk="0" h="6317" w="5494">
                  <a:moveTo>
                    <a:pt x="2754" y="1"/>
                  </a:moveTo>
                  <a:cubicBezTo>
                    <a:pt x="1235" y="1"/>
                    <a:pt x="0" y="1425"/>
                    <a:pt x="0" y="3166"/>
                  </a:cubicBezTo>
                  <a:cubicBezTo>
                    <a:pt x="0" y="4907"/>
                    <a:pt x="1235" y="6317"/>
                    <a:pt x="2754" y="6317"/>
                  </a:cubicBezTo>
                  <a:cubicBezTo>
                    <a:pt x="4274" y="6317"/>
                    <a:pt x="5493" y="4907"/>
                    <a:pt x="5493" y="3166"/>
                  </a:cubicBezTo>
                  <a:cubicBezTo>
                    <a:pt x="5493" y="1425"/>
                    <a:pt x="4274" y="1"/>
                    <a:pt x="275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1" name="Google Shape;1401;p53"/>
            <p:cNvSpPr/>
            <p:nvPr/>
          </p:nvSpPr>
          <p:spPr>
            <a:xfrm>
              <a:off x="7270107" y="1045411"/>
              <a:ext cx="144330" cy="220737"/>
            </a:xfrm>
            <a:custGeom>
              <a:rect b="b" l="l" r="r" t="t"/>
              <a:pathLst>
                <a:path extrusionOk="0" h="4527" w="2960">
                  <a:moveTo>
                    <a:pt x="0" y="0"/>
                  </a:moveTo>
                  <a:lnTo>
                    <a:pt x="0" y="4527"/>
                  </a:lnTo>
                  <a:lnTo>
                    <a:pt x="2960" y="4527"/>
                  </a:lnTo>
                  <a:lnTo>
                    <a:pt x="2960"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2" name="Google Shape;1402;p53"/>
            <p:cNvSpPr/>
            <p:nvPr/>
          </p:nvSpPr>
          <p:spPr>
            <a:xfrm>
              <a:off x="7270107" y="1016886"/>
              <a:ext cx="144330" cy="123119"/>
            </a:xfrm>
            <a:custGeom>
              <a:rect b="b" l="l" r="r" t="t"/>
              <a:pathLst>
                <a:path extrusionOk="0" h="2525" w="2960">
                  <a:moveTo>
                    <a:pt x="0" y="0"/>
                  </a:moveTo>
                  <a:lnTo>
                    <a:pt x="0" y="807"/>
                  </a:lnTo>
                  <a:cubicBezTo>
                    <a:pt x="79" y="1013"/>
                    <a:pt x="475" y="1868"/>
                    <a:pt x="1440" y="2295"/>
                  </a:cubicBezTo>
                  <a:cubicBezTo>
                    <a:pt x="1863" y="2480"/>
                    <a:pt x="2265" y="2525"/>
                    <a:pt x="2569" y="2525"/>
                  </a:cubicBezTo>
                  <a:cubicBezTo>
                    <a:pt x="2732" y="2525"/>
                    <a:pt x="2866" y="2512"/>
                    <a:pt x="2960" y="2501"/>
                  </a:cubicBezTo>
                  <a:lnTo>
                    <a:pt x="2960"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3" name="Google Shape;1403;p53"/>
            <p:cNvSpPr/>
            <p:nvPr/>
          </p:nvSpPr>
          <p:spPr>
            <a:xfrm>
              <a:off x="7216080" y="804095"/>
              <a:ext cx="245458" cy="305189"/>
            </a:xfrm>
            <a:custGeom>
              <a:rect b="b" l="l" r="r" t="t"/>
              <a:pathLst>
                <a:path extrusionOk="0" h="6259" w="5034">
                  <a:moveTo>
                    <a:pt x="2379" y="0"/>
                  </a:moveTo>
                  <a:cubicBezTo>
                    <a:pt x="2314" y="0"/>
                    <a:pt x="2250" y="4"/>
                    <a:pt x="2185" y="11"/>
                  </a:cubicBezTo>
                  <a:cubicBezTo>
                    <a:pt x="902" y="138"/>
                    <a:pt x="1" y="1657"/>
                    <a:pt x="190" y="3383"/>
                  </a:cubicBezTo>
                  <a:cubicBezTo>
                    <a:pt x="371" y="5019"/>
                    <a:pt x="1448" y="6258"/>
                    <a:pt x="2654" y="6258"/>
                  </a:cubicBezTo>
                  <a:cubicBezTo>
                    <a:pt x="2719" y="6258"/>
                    <a:pt x="2784" y="6254"/>
                    <a:pt x="2849" y="6247"/>
                  </a:cubicBezTo>
                  <a:cubicBezTo>
                    <a:pt x="4147" y="6121"/>
                    <a:pt x="5034" y="4601"/>
                    <a:pt x="4844" y="2876"/>
                  </a:cubicBezTo>
                  <a:cubicBezTo>
                    <a:pt x="4663" y="1238"/>
                    <a:pt x="3584" y="0"/>
                    <a:pt x="2379"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4" name="Google Shape;1404;p53"/>
            <p:cNvSpPr/>
            <p:nvPr/>
          </p:nvSpPr>
          <p:spPr>
            <a:xfrm>
              <a:off x="7156641" y="918000"/>
              <a:ext cx="106541" cy="103761"/>
            </a:xfrm>
            <a:custGeom>
              <a:rect b="b" l="l" r="r" t="t"/>
              <a:pathLst>
                <a:path extrusionOk="0" h="2128" w="2185">
                  <a:moveTo>
                    <a:pt x="795" y="1"/>
                  </a:moveTo>
                  <a:cubicBezTo>
                    <a:pt x="637" y="1"/>
                    <a:pt x="488" y="47"/>
                    <a:pt x="365" y="144"/>
                  </a:cubicBezTo>
                  <a:cubicBezTo>
                    <a:pt x="0" y="429"/>
                    <a:pt x="17" y="1079"/>
                    <a:pt x="412" y="1585"/>
                  </a:cubicBezTo>
                  <a:cubicBezTo>
                    <a:pt x="677" y="1934"/>
                    <a:pt x="1048" y="2128"/>
                    <a:pt x="1373" y="2128"/>
                  </a:cubicBezTo>
                  <a:cubicBezTo>
                    <a:pt x="1534" y="2128"/>
                    <a:pt x="1684" y="2080"/>
                    <a:pt x="1805" y="1980"/>
                  </a:cubicBezTo>
                  <a:cubicBezTo>
                    <a:pt x="2184" y="1695"/>
                    <a:pt x="2169" y="1047"/>
                    <a:pt x="1773" y="540"/>
                  </a:cubicBezTo>
                  <a:cubicBezTo>
                    <a:pt x="1495" y="199"/>
                    <a:pt x="1124" y="1"/>
                    <a:pt x="795"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5" name="Google Shape;1405;p53"/>
            <p:cNvSpPr/>
            <p:nvPr/>
          </p:nvSpPr>
          <p:spPr>
            <a:xfrm>
              <a:off x="7402833" y="918000"/>
              <a:ext cx="106541" cy="103761"/>
            </a:xfrm>
            <a:custGeom>
              <a:rect b="b" l="l" r="r" t="t"/>
              <a:pathLst>
                <a:path extrusionOk="0" h="2128" w="2185">
                  <a:moveTo>
                    <a:pt x="1391" y="1"/>
                  </a:moveTo>
                  <a:cubicBezTo>
                    <a:pt x="1063" y="1"/>
                    <a:pt x="695" y="199"/>
                    <a:pt x="428" y="540"/>
                  </a:cubicBezTo>
                  <a:cubicBezTo>
                    <a:pt x="32" y="1047"/>
                    <a:pt x="1" y="1695"/>
                    <a:pt x="381" y="1980"/>
                  </a:cubicBezTo>
                  <a:cubicBezTo>
                    <a:pt x="501" y="2080"/>
                    <a:pt x="651" y="2128"/>
                    <a:pt x="812" y="2128"/>
                  </a:cubicBezTo>
                  <a:cubicBezTo>
                    <a:pt x="1138" y="2128"/>
                    <a:pt x="1508" y="1934"/>
                    <a:pt x="1773" y="1585"/>
                  </a:cubicBezTo>
                  <a:cubicBezTo>
                    <a:pt x="2169" y="1079"/>
                    <a:pt x="2185" y="429"/>
                    <a:pt x="1820" y="144"/>
                  </a:cubicBezTo>
                  <a:cubicBezTo>
                    <a:pt x="1697" y="47"/>
                    <a:pt x="1549" y="1"/>
                    <a:pt x="1391"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6" name="Google Shape;1406;p53"/>
            <p:cNvSpPr/>
            <p:nvPr/>
          </p:nvSpPr>
          <p:spPr>
            <a:xfrm>
              <a:off x="7277811" y="939649"/>
              <a:ext cx="41739" cy="13994"/>
            </a:xfrm>
            <a:custGeom>
              <a:rect b="b" l="l" r="r" t="t"/>
              <a:pathLst>
                <a:path extrusionOk="0" h="287" w="856">
                  <a:moveTo>
                    <a:pt x="445" y="1"/>
                  </a:moveTo>
                  <a:cubicBezTo>
                    <a:pt x="434" y="1"/>
                    <a:pt x="423" y="1"/>
                    <a:pt x="412" y="2"/>
                  </a:cubicBezTo>
                  <a:cubicBezTo>
                    <a:pt x="143" y="17"/>
                    <a:pt x="16" y="223"/>
                    <a:pt x="1" y="238"/>
                  </a:cubicBezTo>
                  <a:lnTo>
                    <a:pt x="48" y="286"/>
                  </a:lnTo>
                  <a:cubicBezTo>
                    <a:pt x="64" y="255"/>
                    <a:pt x="191" y="80"/>
                    <a:pt x="412" y="65"/>
                  </a:cubicBezTo>
                  <a:cubicBezTo>
                    <a:pt x="423" y="64"/>
                    <a:pt x="433" y="64"/>
                    <a:pt x="444" y="64"/>
                  </a:cubicBezTo>
                  <a:cubicBezTo>
                    <a:pt x="662" y="64"/>
                    <a:pt x="793" y="224"/>
                    <a:pt x="807" y="238"/>
                  </a:cubicBezTo>
                  <a:lnTo>
                    <a:pt x="855" y="191"/>
                  </a:lnTo>
                  <a:cubicBezTo>
                    <a:pt x="840" y="176"/>
                    <a:pt x="694" y="1"/>
                    <a:pt x="44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7" name="Google Shape;1407;p53"/>
            <p:cNvSpPr/>
            <p:nvPr/>
          </p:nvSpPr>
          <p:spPr>
            <a:xfrm>
              <a:off x="7290928" y="940429"/>
              <a:ext cx="13945" cy="13311"/>
            </a:xfrm>
            <a:custGeom>
              <a:rect b="b" l="l" r="r" t="t"/>
              <a:pathLst>
                <a:path extrusionOk="0" h="273" w="286">
                  <a:moveTo>
                    <a:pt x="143" y="1"/>
                  </a:moveTo>
                  <a:cubicBezTo>
                    <a:pt x="63" y="17"/>
                    <a:pt x="0" y="80"/>
                    <a:pt x="17" y="144"/>
                  </a:cubicBezTo>
                  <a:cubicBezTo>
                    <a:pt x="17" y="214"/>
                    <a:pt x="68" y="273"/>
                    <a:pt x="135" y="273"/>
                  </a:cubicBezTo>
                  <a:cubicBezTo>
                    <a:pt x="143" y="273"/>
                    <a:pt x="151" y="272"/>
                    <a:pt x="158" y="270"/>
                  </a:cubicBezTo>
                  <a:cubicBezTo>
                    <a:pt x="222" y="270"/>
                    <a:pt x="285" y="207"/>
                    <a:pt x="285" y="127"/>
                  </a:cubicBezTo>
                  <a:cubicBezTo>
                    <a:pt x="270" y="64"/>
                    <a:pt x="207" y="1"/>
                    <a:pt x="14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8" name="Google Shape;1408;p53"/>
            <p:cNvSpPr/>
            <p:nvPr/>
          </p:nvSpPr>
          <p:spPr>
            <a:xfrm>
              <a:off x="7368896" y="933505"/>
              <a:ext cx="42470" cy="13165"/>
            </a:xfrm>
            <a:custGeom>
              <a:rect b="b" l="l" r="r" t="t"/>
              <a:pathLst>
                <a:path extrusionOk="0" h="270" w="871">
                  <a:moveTo>
                    <a:pt x="427" y="1"/>
                  </a:moveTo>
                  <a:cubicBezTo>
                    <a:pt x="159" y="16"/>
                    <a:pt x="16" y="222"/>
                    <a:pt x="0" y="238"/>
                  </a:cubicBezTo>
                  <a:lnTo>
                    <a:pt x="64" y="269"/>
                  </a:lnTo>
                  <a:cubicBezTo>
                    <a:pt x="64" y="254"/>
                    <a:pt x="190" y="79"/>
                    <a:pt x="427" y="64"/>
                  </a:cubicBezTo>
                  <a:cubicBezTo>
                    <a:pt x="438" y="63"/>
                    <a:pt x="449" y="63"/>
                    <a:pt x="459" y="63"/>
                  </a:cubicBezTo>
                  <a:cubicBezTo>
                    <a:pt x="662" y="63"/>
                    <a:pt x="793" y="208"/>
                    <a:pt x="807" y="238"/>
                  </a:cubicBezTo>
                  <a:lnTo>
                    <a:pt x="870" y="191"/>
                  </a:lnTo>
                  <a:cubicBezTo>
                    <a:pt x="839" y="159"/>
                    <a:pt x="697" y="1"/>
                    <a:pt x="45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9" name="Google Shape;1409;p53"/>
            <p:cNvSpPr/>
            <p:nvPr/>
          </p:nvSpPr>
          <p:spPr>
            <a:xfrm>
              <a:off x="7382793" y="934286"/>
              <a:ext cx="13116" cy="13165"/>
            </a:xfrm>
            <a:custGeom>
              <a:rect b="b" l="l" r="r" t="t"/>
              <a:pathLst>
                <a:path extrusionOk="0" h="270" w="269">
                  <a:moveTo>
                    <a:pt x="127" y="0"/>
                  </a:moveTo>
                  <a:cubicBezTo>
                    <a:pt x="47" y="0"/>
                    <a:pt x="0" y="63"/>
                    <a:pt x="0" y="143"/>
                  </a:cubicBezTo>
                  <a:cubicBezTo>
                    <a:pt x="0" y="222"/>
                    <a:pt x="64" y="270"/>
                    <a:pt x="142" y="270"/>
                  </a:cubicBezTo>
                  <a:cubicBezTo>
                    <a:pt x="222" y="270"/>
                    <a:pt x="269" y="206"/>
                    <a:pt x="269" y="127"/>
                  </a:cubicBezTo>
                  <a:cubicBezTo>
                    <a:pt x="269" y="48"/>
                    <a:pt x="205" y="0"/>
                    <a:pt x="12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0" name="Google Shape;1410;p53"/>
            <p:cNvSpPr/>
            <p:nvPr/>
          </p:nvSpPr>
          <p:spPr>
            <a:xfrm>
              <a:off x="7334130" y="941990"/>
              <a:ext cx="31743" cy="73384"/>
            </a:xfrm>
            <a:custGeom>
              <a:rect b="b" l="l" r="r" t="t"/>
              <a:pathLst>
                <a:path extrusionOk="0" h="1505" w="651">
                  <a:moveTo>
                    <a:pt x="285" y="0"/>
                  </a:moveTo>
                  <a:lnTo>
                    <a:pt x="1" y="1505"/>
                  </a:lnTo>
                  <a:lnTo>
                    <a:pt x="1" y="1505"/>
                  </a:lnTo>
                  <a:lnTo>
                    <a:pt x="650" y="1488"/>
                  </a:lnTo>
                  <a:lnTo>
                    <a:pt x="285"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1" name="Google Shape;1411;p53"/>
            <p:cNvSpPr/>
            <p:nvPr/>
          </p:nvSpPr>
          <p:spPr>
            <a:xfrm>
              <a:off x="7249238" y="898008"/>
              <a:ext cx="70312" cy="16237"/>
            </a:xfrm>
            <a:custGeom>
              <a:rect b="b" l="l" r="r" t="t"/>
              <a:pathLst>
                <a:path extrusionOk="0" h="333" w="1442">
                  <a:moveTo>
                    <a:pt x="1283" y="1"/>
                  </a:moveTo>
                  <a:lnTo>
                    <a:pt x="144" y="48"/>
                  </a:lnTo>
                  <a:cubicBezTo>
                    <a:pt x="64" y="48"/>
                    <a:pt x="0" y="111"/>
                    <a:pt x="0" y="191"/>
                  </a:cubicBezTo>
                  <a:cubicBezTo>
                    <a:pt x="0" y="269"/>
                    <a:pt x="64" y="333"/>
                    <a:pt x="144" y="333"/>
                  </a:cubicBezTo>
                  <a:lnTo>
                    <a:pt x="1298" y="286"/>
                  </a:lnTo>
                  <a:cubicBezTo>
                    <a:pt x="1378" y="286"/>
                    <a:pt x="1441" y="222"/>
                    <a:pt x="1425" y="143"/>
                  </a:cubicBezTo>
                  <a:cubicBezTo>
                    <a:pt x="1425" y="64"/>
                    <a:pt x="1362" y="1"/>
                    <a:pt x="1283" y="1"/>
                  </a:cubicBezTo>
                  <a:close/>
                </a:path>
              </a:pathLst>
            </a:custGeom>
            <a:solidFill>
              <a:srgbClr val="E2964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2" name="Google Shape;1412;p53"/>
            <p:cNvSpPr/>
            <p:nvPr/>
          </p:nvSpPr>
          <p:spPr>
            <a:xfrm>
              <a:off x="7364264" y="894936"/>
              <a:ext cx="70263" cy="16237"/>
            </a:xfrm>
            <a:custGeom>
              <a:rect b="b" l="l" r="r" t="t"/>
              <a:pathLst>
                <a:path extrusionOk="0" h="333" w="1441">
                  <a:moveTo>
                    <a:pt x="1282" y="1"/>
                  </a:moveTo>
                  <a:lnTo>
                    <a:pt x="142" y="47"/>
                  </a:lnTo>
                  <a:cubicBezTo>
                    <a:pt x="64" y="47"/>
                    <a:pt x="0" y="111"/>
                    <a:pt x="0" y="190"/>
                  </a:cubicBezTo>
                  <a:cubicBezTo>
                    <a:pt x="0" y="269"/>
                    <a:pt x="64" y="332"/>
                    <a:pt x="142" y="332"/>
                  </a:cubicBezTo>
                  <a:lnTo>
                    <a:pt x="1298" y="285"/>
                  </a:lnTo>
                  <a:cubicBezTo>
                    <a:pt x="1377" y="285"/>
                    <a:pt x="1440" y="222"/>
                    <a:pt x="1425" y="142"/>
                  </a:cubicBezTo>
                  <a:cubicBezTo>
                    <a:pt x="1425" y="64"/>
                    <a:pt x="1362" y="1"/>
                    <a:pt x="1282" y="1"/>
                  </a:cubicBezTo>
                  <a:close/>
                </a:path>
              </a:pathLst>
            </a:custGeom>
            <a:solidFill>
              <a:srgbClr val="E2964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3" name="Google Shape;1413;p53"/>
            <p:cNvSpPr/>
            <p:nvPr/>
          </p:nvSpPr>
          <p:spPr>
            <a:xfrm>
              <a:off x="7238413" y="977439"/>
              <a:ext cx="57195" cy="51052"/>
            </a:xfrm>
            <a:custGeom>
              <a:rect b="b" l="l" r="r" t="t"/>
              <a:pathLst>
                <a:path extrusionOk="0" h="1047" w="1173">
                  <a:moveTo>
                    <a:pt x="600" y="1"/>
                  </a:moveTo>
                  <a:cubicBezTo>
                    <a:pt x="590" y="1"/>
                    <a:pt x="580" y="1"/>
                    <a:pt x="571" y="1"/>
                  </a:cubicBezTo>
                  <a:cubicBezTo>
                    <a:pt x="254" y="1"/>
                    <a:pt x="1" y="255"/>
                    <a:pt x="17" y="540"/>
                  </a:cubicBezTo>
                  <a:cubicBezTo>
                    <a:pt x="17" y="830"/>
                    <a:pt x="267" y="1047"/>
                    <a:pt x="569" y="1047"/>
                  </a:cubicBezTo>
                  <a:cubicBezTo>
                    <a:pt x="580" y="1047"/>
                    <a:pt x="591" y="1047"/>
                    <a:pt x="602" y="1046"/>
                  </a:cubicBezTo>
                  <a:cubicBezTo>
                    <a:pt x="919" y="1046"/>
                    <a:pt x="1172" y="793"/>
                    <a:pt x="1157" y="508"/>
                  </a:cubicBezTo>
                  <a:cubicBezTo>
                    <a:pt x="1157" y="232"/>
                    <a:pt x="903" y="1"/>
                    <a:pt x="600"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4" name="Google Shape;1414;p53"/>
            <p:cNvSpPr/>
            <p:nvPr/>
          </p:nvSpPr>
          <p:spPr>
            <a:xfrm>
              <a:off x="7398201" y="969734"/>
              <a:ext cx="57195" cy="51052"/>
            </a:xfrm>
            <a:custGeom>
              <a:rect b="b" l="l" r="r" t="t"/>
              <a:pathLst>
                <a:path extrusionOk="0" h="1047" w="1173">
                  <a:moveTo>
                    <a:pt x="601" y="0"/>
                  </a:moveTo>
                  <a:cubicBezTo>
                    <a:pt x="591" y="0"/>
                    <a:pt x="581" y="1"/>
                    <a:pt x="571" y="1"/>
                  </a:cubicBezTo>
                  <a:cubicBezTo>
                    <a:pt x="254" y="1"/>
                    <a:pt x="1" y="254"/>
                    <a:pt x="16" y="539"/>
                  </a:cubicBezTo>
                  <a:cubicBezTo>
                    <a:pt x="16" y="815"/>
                    <a:pt x="268" y="1047"/>
                    <a:pt x="571" y="1047"/>
                  </a:cubicBezTo>
                  <a:cubicBezTo>
                    <a:pt x="582" y="1047"/>
                    <a:pt x="592" y="1046"/>
                    <a:pt x="602" y="1046"/>
                  </a:cubicBezTo>
                  <a:cubicBezTo>
                    <a:pt x="919" y="1046"/>
                    <a:pt x="1172" y="793"/>
                    <a:pt x="1172" y="508"/>
                  </a:cubicBezTo>
                  <a:cubicBezTo>
                    <a:pt x="1156" y="217"/>
                    <a:pt x="904" y="0"/>
                    <a:pt x="601"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5" name="Google Shape;1415;p53"/>
            <p:cNvSpPr/>
            <p:nvPr/>
          </p:nvSpPr>
          <p:spPr>
            <a:xfrm>
              <a:off x="7312529" y="1024590"/>
              <a:ext cx="73384" cy="18578"/>
            </a:xfrm>
            <a:custGeom>
              <a:rect b="b" l="l" r="r" t="t"/>
              <a:pathLst>
                <a:path extrusionOk="0" h="381" w="1505">
                  <a:moveTo>
                    <a:pt x="48" y="1"/>
                  </a:moveTo>
                  <a:lnTo>
                    <a:pt x="0" y="47"/>
                  </a:lnTo>
                  <a:cubicBezTo>
                    <a:pt x="80" y="142"/>
                    <a:pt x="317" y="364"/>
                    <a:pt x="682" y="380"/>
                  </a:cubicBezTo>
                  <a:lnTo>
                    <a:pt x="745" y="380"/>
                  </a:lnTo>
                  <a:cubicBezTo>
                    <a:pt x="1172" y="380"/>
                    <a:pt x="1441" y="111"/>
                    <a:pt x="1505" y="47"/>
                  </a:cubicBezTo>
                  <a:lnTo>
                    <a:pt x="1441" y="1"/>
                  </a:lnTo>
                  <a:cubicBezTo>
                    <a:pt x="1396" y="61"/>
                    <a:pt x="1152" y="320"/>
                    <a:pt x="750" y="320"/>
                  </a:cubicBezTo>
                  <a:cubicBezTo>
                    <a:pt x="727" y="320"/>
                    <a:pt x="705" y="319"/>
                    <a:pt x="682" y="317"/>
                  </a:cubicBezTo>
                  <a:cubicBezTo>
                    <a:pt x="349" y="301"/>
                    <a:pt x="127" y="96"/>
                    <a:pt x="4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6" name="Google Shape;1416;p53"/>
            <p:cNvSpPr/>
            <p:nvPr/>
          </p:nvSpPr>
          <p:spPr>
            <a:xfrm>
              <a:off x="7262403" y="767573"/>
              <a:ext cx="107272" cy="88012"/>
            </a:xfrm>
            <a:custGeom>
              <a:rect b="b" l="l" r="r" t="t"/>
              <a:pathLst>
                <a:path extrusionOk="0" h="1805" w="2200">
                  <a:moveTo>
                    <a:pt x="1092" y="0"/>
                  </a:moveTo>
                  <a:cubicBezTo>
                    <a:pt x="490" y="0"/>
                    <a:pt x="0" y="412"/>
                    <a:pt x="0" y="903"/>
                  </a:cubicBezTo>
                  <a:cubicBezTo>
                    <a:pt x="0" y="1393"/>
                    <a:pt x="490" y="1805"/>
                    <a:pt x="1092" y="1805"/>
                  </a:cubicBezTo>
                  <a:cubicBezTo>
                    <a:pt x="1710" y="1805"/>
                    <a:pt x="2200" y="1393"/>
                    <a:pt x="2200" y="903"/>
                  </a:cubicBezTo>
                  <a:cubicBezTo>
                    <a:pt x="2200" y="412"/>
                    <a:pt x="1710" y="0"/>
                    <a:pt x="1092" y="0"/>
                  </a:cubicBezTo>
                  <a:close/>
                </a:path>
              </a:pathLst>
            </a:custGeom>
            <a:solidFill>
              <a:srgbClr val="2B334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7" name="Google Shape;1417;p53"/>
            <p:cNvSpPr/>
            <p:nvPr/>
          </p:nvSpPr>
          <p:spPr>
            <a:xfrm>
              <a:off x="7185946" y="678049"/>
              <a:ext cx="291780" cy="194504"/>
            </a:xfrm>
            <a:custGeom>
              <a:rect b="b" l="l" r="r" t="t"/>
              <a:pathLst>
                <a:path extrusionOk="0" h="3989" w="5984">
                  <a:moveTo>
                    <a:pt x="2993" y="0"/>
                  </a:moveTo>
                  <a:cubicBezTo>
                    <a:pt x="1347" y="0"/>
                    <a:pt x="1" y="1346"/>
                    <a:pt x="1" y="2992"/>
                  </a:cubicBezTo>
                  <a:lnTo>
                    <a:pt x="1" y="3989"/>
                  </a:lnTo>
                  <a:lnTo>
                    <a:pt x="5983" y="3989"/>
                  </a:lnTo>
                  <a:lnTo>
                    <a:pt x="5983" y="2992"/>
                  </a:lnTo>
                  <a:cubicBezTo>
                    <a:pt x="5983" y="1346"/>
                    <a:pt x="4654" y="0"/>
                    <a:pt x="2993"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8" name="Google Shape;1418;p53"/>
            <p:cNvSpPr/>
            <p:nvPr/>
          </p:nvSpPr>
          <p:spPr>
            <a:xfrm>
              <a:off x="7164345" y="818479"/>
              <a:ext cx="334981" cy="54075"/>
            </a:xfrm>
            <a:custGeom>
              <a:rect b="b" l="l" r="r" t="t"/>
              <a:pathLst>
                <a:path extrusionOk="0" h="1109" w="6870">
                  <a:moveTo>
                    <a:pt x="555" y="1"/>
                  </a:moveTo>
                  <a:cubicBezTo>
                    <a:pt x="254" y="1"/>
                    <a:pt x="0" y="254"/>
                    <a:pt x="0" y="556"/>
                  </a:cubicBezTo>
                  <a:cubicBezTo>
                    <a:pt x="0" y="872"/>
                    <a:pt x="254" y="1109"/>
                    <a:pt x="555" y="1109"/>
                  </a:cubicBezTo>
                  <a:lnTo>
                    <a:pt x="6316" y="1109"/>
                  </a:lnTo>
                  <a:cubicBezTo>
                    <a:pt x="6633" y="1109"/>
                    <a:pt x="6870" y="872"/>
                    <a:pt x="6870" y="556"/>
                  </a:cubicBezTo>
                  <a:cubicBezTo>
                    <a:pt x="6870" y="254"/>
                    <a:pt x="6633" y="1"/>
                    <a:pt x="6316"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9" name="Google Shape;1419;p53"/>
            <p:cNvSpPr/>
            <p:nvPr/>
          </p:nvSpPr>
          <p:spPr>
            <a:xfrm>
              <a:off x="7670626" y="4448115"/>
              <a:ext cx="633685" cy="155983"/>
            </a:xfrm>
            <a:custGeom>
              <a:rect b="b" l="l" r="r" t="t"/>
              <a:pathLst>
                <a:path extrusionOk="0" h="3199" w="12996">
                  <a:moveTo>
                    <a:pt x="0" y="1"/>
                  </a:moveTo>
                  <a:lnTo>
                    <a:pt x="0" y="3118"/>
                  </a:lnTo>
                  <a:lnTo>
                    <a:pt x="12995" y="3198"/>
                  </a:lnTo>
                  <a:lnTo>
                    <a:pt x="5493"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0" name="Google Shape;1420;p53"/>
            <p:cNvSpPr/>
            <p:nvPr/>
          </p:nvSpPr>
          <p:spPr>
            <a:xfrm>
              <a:off x="7305605" y="2080353"/>
              <a:ext cx="740908" cy="1284290"/>
            </a:xfrm>
            <a:custGeom>
              <a:rect b="b" l="l" r="r" t="t"/>
              <a:pathLst>
                <a:path extrusionOk="0" h="26339" w="15195">
                  <a:moveTo>
                    <a:pt x="6252" y="1"/>
                  </a:moveTo>
                  <a:lnTo>
                    <a:pt x="2833" y="1314"/>
                  </a:lnTo>
                  <a:cubicBezTo>
                    <a:pt x="950" y="2042"/>
                    <a:pt x="1" y="4163"/>
                    <a:pt x="729" y="6047"/>
                  </a:cubicBezTo>
                  <a:lnTo>
                    <a:pt x="7629" y="23979"/>
                  </a:lnTo>
                  <a:cubicBezTo>
                    <a:pt x="8192" y="25447"/>
                    <a:pt x="9587" y="26339"/>
                    <a:pt x="11061" y="26339"/>
                  </a:cubicBezTo>
                  <a:cubicBezTo>
                    <a:pt x="11494" y="26339"/>
                    <a:pt x="11934" y="26262"/>
                    <a:pt x="12361" y="26100"/>
                  </a:cubicBezTo>
                  <a:cubicBezTo>
                    <a:pt x="14261" y="25372"/>
                    <a:pt x="15195" y="23251"/>
                    <a:pt x="14467" y="21352"/>
                  </a:cubicBezTo>
                  <a:lnTo>
                    <a:pt x="6252"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1" name="Google Shape;1421;p53"/>
            <p:cNvSpPr/>
            <p:nvPr/>
          </p:nvSpPr>
          <p:spPr>
            <a:xfrm>
              <a:off x="7668334" y="3036547"/>
              <a:ext cx="358142" cy="1431691"/>
            </a:xfrm>
            <a:custGeom>
              <a:rect b="b" l="l" r="r" t="t"/>
              <a:pathLst>
                <a:path extrusionOk="0" h="29362" w="7345">
                  <a:moveTo>
                    <a:pt x="301" y="1"/>
                  </a:moveTo>
                  <a:cubicBezTo>
                    <a:pt x="142" y="1"/>
                    <a:pt x="0" y="127"/>
                    <a:pt x="0" y="285"/>
                  </a:cubicBezTo>
                  <a:lnTo>
                    <a:pt x="0" y="29361"/>
                  </a:lnTo>
                  <a:lnTo>
                    <a:pt x="7344" y="29361"/>
                  </a:lnTo>
                  <a:lnTo>
                    <a:pt x="7344" y="2628"/>
                  </a:lnTo>
                  <a:cubicBezTo>
                    <a:pt x="7344" y="2470"/>
                    <a:pt x="7201" y="2328"/>
                    <a:pt x="7043" y="2328"/>
                  </a:cubicBezTo>
                  <a:lnTo>
                    <a:pt x="301"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2" name="Google Shape;1422;p53"/>
            <p:cNvSpPr/>
            <p:nvPr/>
          </p:nvSpPr>
          <p:spPr>
            <a:xfrm>
              <a:off x="6629540" y="4448115"/>
              <a:ext cx="633636" cy="155983"/>
            </a:xfrm>
            <a:custGeom>
              <a:rect b="b" l="l" r="r" t="t"/>
              <a:pathLst>
                <a:path extrusionOk="0" h="3199" w="12995">
                  <a:moveTo>
                    <a:pt x="7503" y="1"/>
                  </a:moveTo>
                  <a:lnTo>
                    <a:pt x="1" y="3198"/>
                  </a:lnTo>
                  <a:lnTo>
                    <a:pt x="1" y="3198"/>
                  </a:lnTo>
                  <a:lnTo>
                    <a:pt x="12994" y="3118"/>
                  </a:lnTo>
                  <a:lnTo>
                    <a:pt x="12994"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3" name="Google Shape;1423;p53"/>
            <p:cNvSpPr/>
            <p:nvPr/>
          </p:nvSpPr>
          <p:spPr>
            <a:xfrm>
              <a:off x="6938974" y="2087277"/>
              <a:ext cx="462391" cy="2397139"/>
            </a:xfrm>
            <a:custGeom>
              <a:rect b="b" l="l" r="r" t="t"/>
              <a:pathLst>
                <a:path extrusionOk="0" h="49162" w="9483">
                  <a:moveTo>
                    <a:pt x="2170" y="1"/>
                  </a:moveTo>
                  <a:lnTo>
                    <a:pt x="1" y="48829"/>
                  </a:lnTo>
                  <a:lnTo>
                    <a:pt x="7330" y="49161"/>
                  </a:lnTo>
                  <a:lnTo>
                    <a:pt x="9482" y="317"/>
                  </a:lnTo>
                  <a:lnTo>
                    <a:pt x="2170"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4" name="Google Shape;1424;p53"/>
            <p:cNvSpPr/>
            <p:nvPr/>
          </p:nvSpPr>
          <p:spPr>
            <a:xfrm>
              <a:off x="7047028" y="1978492"/>
              <a:ext cx="582780" cy="530216"/>
            </a:xfrm>
            <a:custGeom>
              <a:rect b="b" l="l" r="r" t="t"/>
              <a:pathLst>
                <a:path extrusionOk="0" h="10874" w="11952">
                  <a:moveTo>
                    <a:pt x="1" y="0"/>
                  </a:moveTo>
                  <a:lnTo>
                    <a:pt x="1" y="10399"/>
                  </a:lnTo>
                  <a:cubicBezTo>
                    <a:pt x="1" y="10668"/>
                    <a:pt x="207" y="10873"/>
                    <a:pt x="460" y="10873"/>
                  </a:cubicBezTo>
                  <a:lnTo>
                    <a:pt x="11476" y="10873"/>
                  </a:lnTo>
                  <a:cubicBezTo>
                    <a:pt x="11745" y="10873"/>
                    <a:pt x="11951" y="10668"/>
                    <a:pt x="11951" y="10399"/>
                  </a:cubicBezTo>
                  <a:lnTo>
                    <a:pt x="11951"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5" name="Google Shape;1425;p53"/>
            <p:cNvSpPr/>
            <p:nvPr/>
          </p:nvSpPr>
          <p:spPr>
            <a:xfrm>
              <a:off x="7047028" y="1216707"/>
              <a:ext cx="583511" cy="837453"/>
            </a:xfrm>
            <a:custGeom>
              <a:rect b="b" l="l" r="r" t="t"/>
              <a:pathLst>
                <a:path extrusionOk="0" h="17175" w="11967">
                  <a:moveTo>
                    <a:pt x="1" y="1"/>
                  </a:moveTo>
                  <a:lnTo>
                    <a:pt x="1" y="17175"/>
                  </a:lnTo>
                  <a:lnTo>
                    <a:pt x="11966" y="17175"/>
                  </a:lnTo>
                  <a:lnTo>
                    <a:pt x="11966" y="1"/>
                  </a:lnTo>
                  <a:close/>
                </a:path>
              </a:pathLst>
            </a:custGeom>
            <a:solidFill>
              <a:srgbClr val="E8A22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6" name="Google Shape;1426;p53"/>
            <p:cNvSpPr/>
            <p:nvPr/>
          </p:nvSpPr>
          <p:spPr>
            <a:xfrm>
              <a:off x="7423654" y="1197446"/>
              <a:ext cx="350438" cy="1038052"/>
            </a:xfrm>
            <a:custGeom>
              <a:rect b="b" l="l" r="r" t="t"/>
              <a:pathLst>
                <a:path extrusionOk="0" h="21289" w="7187">
                  <a:moveTo>
                    <a:pt x="7186" y="1"/>
                  </a:moveTo>
                  <a:lnTo>
                    <a:pt x="7186" y="1"/>
                  </a:lnTo>
                  <a:cubicBezTo>
                    <a:pt x="4797" y="79"/>
                    <a:pt x="2406" y="174"/>
                    <a:pt x="1" y="269"/>
                  </a:cubicBezTo>
                  <a:lnTo>
                    <a:pt x="1" y="21288"/>
                  </a:lnTo>
                  <a:lnTo>
                    <a:pt x="5857" y="21288"/>
                  </a:lnTo>
                  <a:cubicBezTo>
                    <a:pt x="6015" y="18899"/>
                    <a:pt x="6158" y="16493"/>
                    <a:pt x="6316" y="14103"/>
                  </a:cubicBezTo>
                  <a:cubicBezTo>
                    <a:pt x="6363" y="13311"/>
                    <a:pt x="6411" y="12505"/>
                    <a:pt x="6458" y="11713"/>
                  </a:cubicBezTo>
                  <a:cubicBezTo>
                    <a:pt x="6506" y="10827"/>
                    <a:pt x="6570" y="9941"/>
                    <a:pt x="6633" y="9054"/>
                  </a:cubicBezTo>
                  <a:cubicBezTo>
                    <a:pt x="6680" y="8246"/>
                    <a:pt x="6728" y="7455"/>
                    <a:pt x="6775" y="6649"/>
                  </a:cubicBezTo>
                  <a:cubicBezTo>
                    <a:pt x="6918" y="4433"/>
                    <a:pt x="7044" y="2217"/>
                    <a:pt x="718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7" name="Google Shape;1427;p53"/>
            <p:cNvSpPr/>
            <p:nvPr/>
          </p:nvSpPr>
          <p:spPr>
            <a:xfrm>
              <a:off x="7423654" y="1521606"/>
              <a:ext cx="330349" cy="117365"/>
            </a:xfrm>
            <a:custGeom>
              <a:rect b="b" l="l" r="r" t="t"/>
              <a:pathLst>
                <a:path extrusionOk="0" h="2407" w="6775">
                  <a:moveTo>
                    <a:pt x="1" y="1"/>
                  </a:moveTo>
                  <a:lnTo>
                    <a:pt x="1" y="2406"/>
                  </a:lnTo>
                  <a:lnTo>
                    <a:pt x="6633" y="2406"/>
                  </a:lnTo>
                  <a:cubicBezTo>
                    <a:pt x="6680" y="1598"/>
                    <a:pt x="6728" y="807"/>
                    <a:pt x="6775" y="1"/>
                  </a:cubicBezTo>
                  <a:close/>
                </a:path>
              </a:pathLst>
            </a:custGeom>
            <a:solidFill>
              <a:srgbClr val="CAD4E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8" name="Google Shape;1428;p53"/>
            <p:cNvSpPr/>
            <p:nvPr/>
          </p:nvSpPr>
          <p:spPr>
            <a:xfrm>
              <a:off x="7423654" y="1768578"/>
              <a:ext cx="314941" cy="116536"/>
            </a:xfrm>
            <a:custGeom>
              <a:rect b="b" l="l" r="r" t="t"/>
              <a:pathLst>
                <a:path extrusionOk="0" h="2390" w="6459">
                  <a:moveTo>
                    <a:pt x="1" y="0"/>
                  </a:moveTo>
                  <a:lnTo>
                    <a:pt x="1" y="2390"/>
                  </a:lnTo>
                  <a:lnTo>
                    <a:pt x="6316" y="2390"/>
                  </a:lnTo>
                  <a:cubicBezTo>
                    <a:pt x="6363" y="1598"/>
                    <a:pt x="6411" y="792"/>
                    <a:pt x="6458" y="0"/>
                  </a:cubicBezTo>
                  <a:close/>
                </a:path>
              </a:pathLst>
            </a:custGeom>
            <a:solidFill>
              <a:srgbClr val="CAD4E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9" name="Google Shape;1429;p53"/>
            <p:cNvSpPr/>
            <p:nvPr/>
          </p:nvSpPr>
          <p:spPr>
            <a:xfrm>
              <a:off x="6930539" y="1197446"/>
              <a:ext cx="350438" cy="1038052"/>
            </a:xfrm>
            <a:custGeom>
              <a:rect b="b" l="l" r="r" t="t"/>
              <a:pathLst>
                <a:path extrusionOk="0" h="21289" w="7187">
                  <a:moveTo>
                    <a:pt x="0" y="1"/>
                  </a:moveTo>
                  <a:cubicBezTo>
                    <a:pt x="142" y="2217"/>
                    <a:pt x="285" y="4433"/>
                    <a:pt x="412" y="6649"/>
                  </a:cubicBezTo>
                  <a:cubicBezTo>
                    <a:pt x="475" y="7455"/>
                    <a:pt x="522" y="8246"/>
                    <a:pt x="570" y="9054"/>
                  </a:cubicBezTo>
                  <a:cubicBezTo>
                    <a:pt x="617" y="9941"/>
                    <a:pt x="680" y="10827"/>
                    <a:pt x="728" y="11713"/>
                  </a:cubicBezTo>
                  <a:cubicBezTo>
                    <a:pt x="792" y="12505"/>
                    <a:pt x="839" y="13311"/>
                    <a:pt x="887" y="14103"/>
                  </a:cubicBezTo>
                  <a:cubicBezTo>
                    <a:pt x="1028" y="16493"/>
                    <a:pt x="1187" y="18899"/>
                    <a:pt x="1330" y="21288"/>
                  </a:cubicBezTo>
                  <a:lnTo>
                    <a:pt x="7186" y="21288"/>
                  </a:lnTo>
                  <a:lnTo>
                    <a:pt x="7186" y="269"/>
                  </a:lnTo>
                  <a:cubicBezTo>
                    <a:pt x="4795" y="174"/>
                    <a:pt x="2390" y="79"/>
                    <a:pt x="0" y="1"/>
                  </a:cubicBezTo>
                  <a:close/>
                </a:path>
              </a:pathLst>
            </a:custGeom>
            <a:solidFill>
              <a:srgbClr val="CF5A2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0" name="Google Shape;1430;p53"/>
            <p:cNvSpPr/>
            <p:nvPr/>
          </p:nvSpPr>
          <p:spPr>
            <a:xfrm>
              <a:off x="6950579" y="1521606"/>
              <a:ext cx="330398" cy="117365"/>
            </a:xfrm>
            <a:custGeom>
              <a:rect b="b" l="l" r="r" t="t"/>
              <a:pathLst>
                <a:path extrusionOk="0" h="2407" w="6776">
                  <a:moveTo>
                    <a:pt x="1" y="1"/>
                  </a:moveTo>
                  <a:cubicBezTo>
                    <a:pt x="64" y="807"/>
                    <a:pt x="111" y="1598"/>
                    <a:pt x="159" y="2406"/>
                  </a:cubicBezTo>
                  <a:lnTo>
                    <a:pt x="6775" y="2406"/>
                  </a:lnTo>
                  <a:lnTo>
                    <a:pt x="6775" y="1"/>
                  </a:lnTo>
                  <a:close/>
                </a:path>
              </a:pathLst>
            </a:custGeom>
            <a:solidFill>
              <a:srgbClr val="CAD4E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1" name="Google Shape;1431;p53"/>
            <p:cNvSpPr/>
            <p:nvPr/>
          </p:nvSpPr>
          <p:spPr>
            <a:xfrm>
              <a:off x="6966036" y="1768578"/>
              <a:ext cx="314941" cy="116536"/>
            </a:xfrm>
            <a:custGeom>
              <a:rect b="b" l="l" r="r" t="t"/>
              <a:pathLst>
                <a:path extrusionOk="0" h="2390" w="6459">
                  <a:moveTo>
                    <a:pt x="0" y="0"/>
                  </a:moveTo>
                  <a:cubicBezTo>
                    <a:pt x="64" y="792"/>
                    <a:pt x="111" y="1598"/>
                    <a:pt x="159" y="2390"/>
                  </a:cubicBezTo>
                  <a:lnTo>
                    <a:pt x="6458" y="2390"/>
                  </a:lnTo>
                  <a:lnTo>
                    <a:pt x="6458" y="0"/>
                  </a:lnTo>
                  <a:close/>
                </a:path>
              </a:pathLst>
            </a:custGeom>
            <a:solidFill>
              <a:srgbClr val="CAD4E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2" name="Google Shape;1432;p53"/>
            <p:cNvSpPr/>
            <p:nvPr/>
          </p:nvSpPr>
          <p:spPr>
            <a:xfrm>
              <a:off x="6282268" y="1070913"/>
              <a:ext cx="713115" cy="1449391"/>
            </a:xfrm>
            <a:custGeom>
              <a:rect b="b" l="l" r="r" t="t"/>
              <a:pathLst>
                <a:path extrusionOk="0" h="29725" w="14625">
                  <a:moveTo>
                    <a:pt x="14625" y="0"/>
                  </a:moveTo>
                  <a:lnTo>
                    <a:pt x="0" y="5223"/>
                  </a:lnTo>
                  <a:lnTo>
                    <a:pt x="0" y="29724"/>
                  </a:lnTo>
                  <a:lnTo>
                    <a:pt x="14625" y="24501"/>
                  </a:lnTo>
                  <a:lnTo>
                    <a:pt x="14625"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3" name="Google Shape;1433;p53"/>
            <p:cNvSpPr/>
            <p:nvPr/>
          </p:nvSpPr>
          <p:spPr>
            <a:xfrm>
              <a:off x="7696859" y="1079006"/>
              <a:ext cx="713164" cy="1448611"/>
            </a:xfrm>
            <a:custGeom>
              <a:rect b="b" l="l" r="r" t="t"/>
              <a:pathLst>
                <a:path extrusionOk="0" h="29709" w="14626">
                  <a:moveTo>
                    <a:pt x="14625" y="1"/>
                  </a:moveTo>
                  <a:lnTo>
                    <a:pt x="0" y="5224"/>
                  </a:lnTo>
                  <a:lnTo>
                    <a:pt x="0" y="29709"/>
                  </a:lnTo>
                  <a:lnTo>
                    <a:pt x="14625" y="24486"/>
                  </a:lnTo>
                  <a:lnTo>
                    <a:pt x="14625"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4" name="Google Shape;1434;p53"/>
            <p:cNvSpPr/>
            <p:nvPr/>
          </p:nvSpPr>
          <p:spPr>
            <a:xfrm>
              <a:off x="6993001" y="1070913"/>
              <a:ext cx="713164" cy="1449391"/>
            </a:xfrm>
            <a:custGeom>
              <a:rect b="b" l="l" r="r" t="t"/>
              <a:pathLst>
                <a:path extrusionOk="0" h="29725" w="14626">
                  <a:moveTo>
                    <a:pt x="1" y="0"/>
                  </a:moveTo>
                  <a:lnTo>
                    <a:pt x="1" y="24501"/>
                  </a:lnTo>
                  <a:lnTo>
                    <a:pt x="14625" y="29724"/>
                  </a:lnTo>
                  <a:lnTo>
                    <a:pt x="14625" y="5223"/>
                  </a:lnTo>
                  <a:lnTo>
                    <a:pt x="1"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5" name="Google Shape;1435;p53"/>
            <p:cNvSpPr/>
            <p:nvPr/>
          </p:nvSpPr>
          <p:spPr>
            <a:xfrm>
              <a:off x="8326601" y="1641996"/>
              <a:ext cx="104298" cy="47882"/>
            </a:xfrm>
            <a:custGeom>
              <a:rect b="b" l="l" r="r" t="t"/>
              <a:pathLst>
                <a:path extrusionOk="0" h="982" w="2139">
                  <a:moveTo>
                    <a:pt x="492" y="1"/>
                  </a:moveTo>
                  <a:cubicBezTo>
                    <a:pt x="222" y="1"/>
                    <a:pt x="1" y="222"/>
                    <a:pt x="1" y="491"/>
                  </a:cubicBezTo>
                  <a:cubicBezTo>
                    <a:pt x="1" y="760"/>
                    <a:pt x="222" y="982"/>
                    <a:pt x="492" y="982"/>
                  </a:cubicBezTo>
                  <a:lnTo>
                    <a:pt x="2138" y="982"/>
                  </a:lnTo>
                  <a:lnTo>
                    <a:pt x="2138"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6" name="Google Shape;1436;p53"/>
            <p:cNvSpPr/>
            <p:nvPr/>
          </p:nvSpPr>
          <p:spPr>
            <a:xfrm>
              <a:off x="8326601" y="1590261"/>
              <a:ext cx="104298" cy="47882"/>
            </a:xfrm>
            <a:custGeom>
              <a:rect b="b" l="l" r="r" t="t"/>
              <a:pathLst>
                <a:path extrusionOk="0" h="982" w="2139">
                  <a:moveTo>
                    <a:pt x="492" y="1"/>
                  </a:moveTo>
                  <a:cubicBezTo>
                    <a:pt x="222" y="1"/>
                    <a:pt x="1" y="207"/>
                    <a:pt x="1" y="492"/>
                  </a:cubicBezTo>
                  <a:cubicBezTo>
                    <a:pt x="1" y="760"/>
                    <a:pt x="222" y="982"/>
                    <a:pt x="492" y="982"/>
                  </a:cubicBezTo>
                  <a:lnTo>
                    <a:pt x="2138" y="982"/>
                  </a:lnTo>
                  <a:lnTo>
                    <a:pt x="2138"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7" name="Google Shape;1437;p53"/>
            <p:cNvSpPr/>
            <p:nvPr/>
          </p:nvSpPr>
          <p:spPr>
            <a:xfrm>
              <a:off x="8326601" y="1697583"/>
              <a:ext cx="104298" cy="47882"/>
            </a:xfrm>
            <a:custGeom>
              <a:rect b="b" l="l" r="r" t="t"/>
              <a:pathLst>
                <a:path extrusionOk="0" h="982" w="2139">
                  <a:moveTo>
                    <a:pt x="492" y="0"/>
                  </a:moveTo>
                  <a:cubicBezTo>
                    <a:pt x="222" y="0"/>
                    <a:pt x="1" y="222"/>
                    <a:pt x="1" y="490"/>
                  </a:cubicBezTo>
                  <a:cubicBezTo>
                    <a:pt x="1" y="760"/>
                    <a:pt x="222" y="982"/>
                    <a:pt x="492" y="982"/>
                  </a:cubicBezTo>
                  <a:lnTo>
                    <a:pt x="2138" y="982"/>
                  </a:lnTo>
                  <a:lnTo>
                    <a:pt x="2138"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8" name="Google Shape;1438;p53"/>
            <p:cNvSpPr/>
            <p:nvPr/>
          </p:nvSpPr>
          <p:spPr>
            <a:xfrm>
              <a:off x="8326601" y="1753901"/>
              <a:ext cx="104298" cy="47882"/>
            </a:xfrm>
            <a:custGeom>
              <a:rect b="b" l="l" r="r" t="t"/>
              <a:pathLst>
                <a:path extrusionOk="0" h="982" w="2139">
                  <a:moveTo>
                    <a:pt x="492" y="0"/>
                  </a:moveTo>
                  <a:cubicBezTo>
                    <a:pt x="222" y="0"/>
                    <a:pt x="1" y="222"/>
                    <a:pt x="1" y="491"/>
                  </a:cubicBezTo>
                  <a:cubicBezTo>
                    <a:pt x="1" y="760"/>
                    <a:pt x="222" y="981"/>
                    <a:pt x="492" y="981"/>
                  </a:cubicBezTo>
                  <a:lnTo>
                    <a:pt x="2138" y="981"/>
                  </a:lnTo>
                  <a:lnTo>
                    <a:pt x="2138"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9" name="Google Shape;1439;p53"/>
            <p:cNvSpPr/>
            <p:nvPr/>
          </p:nvSpPr>
          <p:spPr>
            <a:xfrm>
              <a:off x="6276075" y="1667449"/>
              <a:ext cx="104200" cy="48711"/>
            </a:xfrm>
            <a:custGeom>
              <a:rect b="b" l="l" r="r" t="t"/>
              <a:pathLst>
                <a:path extrusionOk="0" h="999" w="2137">
                  <a:moveTo>
                    <a:pt x="1" y="0"/>
                  </a:moveTo>
                  <a:lnTo>
                    <a:pt x="1" y="998"/>
                  </a:lnTo>
                  <a:lnTo>
                    <a:pt x="1647" y="998"/>
                  </a:lnTo>
                  <a:cubicBezTo>
                    <a:pt x="1915" y="998"/>
                    <a:pt x="2137" y="777"/>
                    <a:pt x="2137" y="507"/>
                  </a:cubicBezTo>
                  <a:cubicBezTo>
                    <a:pt x="2137" y="222"/>
                    <a:pt x="1915" y="0"/>
                    <a:pt x="1647"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0" name="Google Shape;1440;p53"/>
            <p:cNvSpPr/>
            <p:nvPr/>
          </p:nvSpPr>
          <p:spPr>
            <a:xfrm>
              <a:off x="6276075" y="1615763"/>
              <a:ext cx="104200" cy="47882"/>
            </a:xfrm>
            <a:custGeom>
              <a:rect b="b" l="l" r="r" t="t"/>
              <a:pathLst>
                <a:path extrusionOk="0" h="982" w="2137">
                  <a:moveTo>
                    <a:pt x="1" y="1"/>
                  </a:moveTo>
                  <a:lnTo>
                    <a:pt x="1" y="982"/>
                  </a:lnTo>
                  <a:lnTo>
                    <a:pt x="1647" y="982"/>
                  </a:lnTo>
                  <a:cubicBezTo>
                    <a:pt x="1915" y="982"/>
                    <a:pt x="2137" y="760"/>
                    <a:pt x="2137" y="491"/>
                  </a:cubicBezTo>
                  <a:cubicBezTo>
                    <a:pt x="2137" y="222"/>
                    <a:pt x="1915" y="1"/>
                    <a:pt x="164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1" name="Google Shape;1441;p53"/>
            <p:cNvSpPr/>
            <p:nvPr/>
          </p:nvSpPr>
          <p:spPr>
            <a:xfrm>
              <a:off x="6276075" y="1723816"/>
              <a:ext cx="104200" cy="47882"/>
            </a:xfrm>
            <a:custGeom>
              <a:rect b="b" l="l" r="r" t="t"/>
              <a:pathLst>
                <a:path extrusionOk="0" h="982" w="2137">
                  <a:moveTo>
                    <a:pt x="1" y="0"/>
                  </a:moveTo>
                  <a:lnTo>
                    <a:pt x="1" y="982"/>
                  </a:lnTo>
                  <a:lnTo>
                    <a:pt x="1647" y="982"/>
                  </a:lnTo>
                  <a:cubicBezTo>
                    <a:pt x="1915" y="982"/>
                    <a:pt x="2137" y="760"/>
                    <a:pt x="2137" y="490"/>
                  </a:cubicBezTo>
                  <a:cubicBezTo>
                    <a:pt x="2137" y="222"/>
                    <a:pt x="1915" y="0"/>
                    <a:pt x="1647"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2" name="Google Shape;1442;p53"/>
            <p:cNvSpPr/>
            <p:nvPr/>
          </p:nvSpPr>
          <p:spPr>
            <a:xfrm>
              <a:off x="6276075" y="1779354"/>
              <a:ext cx="104200" cy="47931"/>
            </a:xfrm>
            <a:custGeom>
              <a:rect b="b" l="l" r="r" t="t"/>
              <a:pathLst>
                <a:path extrusionOk="0" h="983" w="2137">
                  <a:moveTo>
                    <a:pt x="1" y="1"/>
                  </a:moveTo>
                  <a:lnTo>
                    <a:pt x="1" y="982"/>
                  </a:lnTo>
                  <a:lnTo>
                    <a:pt x="1647" y="982"/>
                  </a:lnTo>
                  <a:cubicBezTo>
                    <a:pt x="1915" y="982"/>
                    <a:pt x="2137" y="776"/>
                    <a:pt x="2137" y="491"/>
                  </a:cubicBezTo>
                  <a:cubicBezTo>
                    <a:pt x="2137" y="223"/>
                    <a:pt x="1915" y="1"/>
                    <a:pt x="164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443" name="Google Shape;1443;p53"/>
          <p:cNvSpPr txBox="1"/>
          <p:nvPr>
            <p:ph idx="1" type="body"/>
          </p:nvPr>
        </p:nvSpPr>
        <p:spPr>
          <a:xfrm>
            <a:off x="1355200" y="3481150"/>
            <a:ext cx="7722600" cy="4764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accent2"/>
              </a:buClr>
              <a:buSzPts val="2200"/>
              <a:buFont typeface="Arial"/>
              <a:buNone/>
            </a:pPr>
            <a:r>
              <a:rPr lang="en"/>
              <a:t>Do you know what helps you make your point clear?</a:t>
            </a:r>
            <a:br>
              <a:rPr lang="en"/>
            </a:br>
            <a:r>
              <a:rPr lang="en"/>
              <a:t>Lists like this one:</a:t>
            </a:r>
            <a:endParaRPr/>
          </a:p>
          <a:p>
            <a:pPr indent="-431800" lvl="0" marL="482600" rtl="0" algn="l">
              <a:spcBef>
                <a:spcPts val="0"/>
              </a:spcBef>
              <a:spcAft>
                <a:spcPts val="0"/>
              </a:spcAft>
              <a:buSzPts val="2800"/>
              <a:buFont typeface="Courier Prime"/>
              <a:buChar char="●"/>
            </a:pPr>
            <a:r>
              <a:rPr lang="en"/>
              <a:t>They’re simple </a:t>
            </a:r>
            <a:endParaRPr/>
          </a:p>
          <a:p>
            <a:pPr indent="-431800" lvl="0" marL="482600" rtl="0" algn="l">
              <a:spcBef>
                <a:spcPts val="0"/>
              </a:spcBef>
              <a:spcAft>
                <a:spcPts val="0"/>
              </a:spcAft>
              <a:buSzPts val="2800"/>
              <a:buFont typeface="Courier Prime"/>
              <a:buChar char="●"/>
            </a:pPr>
            <a:r>
              <a:rPr lang="en"/>
              <a:t>You can organize your ideas clearly</a:t>
            </a:r>
            <a:endParaRPr/>
          </a:p>
          <a:p>
            <a:pPr indent="-431800" lvl="0" marL="482600" rtl="0" algn="l">
              <a:spcBef>
                <a:spcPts val="0"/>
              </a:spcBef>
              <a:spcAft>
                <a:spcPts val="0"/>
              </a:spcAft>
              <a:buSzPts val="2800"/>
              <a:buFont typeface="Courier Prime"/>
              <a:buChar char="●"/>
            </a:pPr>
            <a:r>
              <a:rPr lang="en"/>
              <a:t>You’ll never forget to buy milk again!</a:t>
            </a:r>
            <a:endParaRPr/>
          </a:p>
          <a:p>
            <a:pPr indent="0" lvl="0" marL="0" rtl="0" algn="l">
              <a:spcBef>
                <a:spcPts val="0"/>
              </a:spcBef>
              <a:spcAft>
                <a:spcPts val="0"/>
              </a:spcAft>
              <a:buNone/>
            </a:pPr>
            <a:r>
              <a:rPr lang="en"/>
              <a:t>And the most important thing: the audience won’t miss the point of your presentation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36"/>
          <p:cNvSpPr txBox="1"/>
          <p:nvPr>
            <p:ph idx="1" type="subTitle"/>
          </p:nvPr>
        </p:nvSpPr>
        <p:spPr>
          <a:xfrm>
            <a:off x="278201" y="5608690"/>
            <a:ext cx="8122800" cy="1390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Download</a:t>
            </a:r>
            <a:r>
              <a:rPr lang="en"/>
              <a:t> reviewed items: images, videos or point clouds</a:t>
            </a:r>
            <a:endParaRPr/>
          </a:p>
        </p:txBody>
      </p:sp>
      <p:sp>
        <p:nvSpPr>
          <p:cNvPr id="841" name="Google Shape;841;p36"/>
          <p:cNvSpPr/>
          <p:nvPr/>
        </p:nvSpPr>
        <p:spPr>
          <a:xfrm>
            <a:off x="10088875" y="6006897"/>
            <a:ext cx="778440" cy="778440"/>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42" name="Google Shape;842;p36"/>
          <p:cNvGrpSpPr/>
          <p:nvPr/>
        </p:nvGrpSpPr>
        <p:grpSpPr>
          <a:xfrm rot="5400000">
            <a:off x="1043295" y="-993066"/>
            <a:ext cx="1211325" cy="3297920"/>
            <a:chOff x="758850" y="467950"/>
            <a:chExt cx="368475" cy="1003200"/>
          </a:xfrm>
        </p:grpSpPr>
        <p:sp>
          <p:nvSpPr>
            <p:cNvPr id="843" name="Google Shape;843;p36"/>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44" name="Google Shape;844;p36"/>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 name="Google Shape;845;p36"/>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 name="Google Shape;846;p36"/>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 name="Google Shape;847;p36"/>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 name="Google Shape;848;p36"/>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 name="Google Shape;849;p36"/>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 name="Google Shape;850;p36"/>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 name="Google Shape;851;p36"/>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 name="Google Shape;852;p36"/>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 name="Google Shape;853;p36"/>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 name="Google Shape;854;p36"/>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 name="Google Shape;855;p36"/>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 name="Google Shape;856;p36"/>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 name="Google Shape;857;p36"/>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 name="Google Shape;858;p36"/>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 name="Google Shape;859;p36"/>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 name="Google Shape;860;p36"/>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61" name="Google Shape;861;p36"/>
          <p:cNvSpPr txBox="1"/>
          <p:nvPr>
            <p:ph type="ctrTitle"/>
          </p:nvPr>
        </p:nvSpPr>
        <p:spPr>
          <a:xfrm>
            <a:off x="156230" y="2108940"/>
            <a:ext cx="12835800" cy="3447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sz="11400"/>
              <a:t>EXPORT FROM</a:t>
            </a:r>
            <a:r>
              <a:rPr lang="en" sz="11400"/>
              <a:t> LABELING JOB</a:t>
            </a:r>
            <a:endParaRPr sz="11400"/>
          </a:p>
        </p:txBody>
      </p:sp>
      <p:pic>
        <p:nvPicPr>
          <p:cNvPr id="862" name="Google Shape;862;p36"/>
          <p:cNvPicPr preferRelativeResize="0"/>
          <p:nvPr/>
        </p:nvPicPr>
        <p:blipFill>
          <a:blip r:embed="rId3">
            <a:alphaModFix/>
          </a:blip>
          <a:stretch>
            <a:fillRect/>
          </a:stretch>
        </p:blipFill>
        <p:spPr>
          <a:xfrm>
            <a:off x="10268070" y="2894753"/>
            <a:ext cx="8122800" cy="8122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54"/>
          <p:cNvSpPr txBox="1"/>
          <p:nvPr>
            <p:ph type="title"/>
          </p:nvPr>
        </p:nvSpPr>
        <p:spPr>
          <a:xfrm>
            <a:off x="1440000" y="926400"/>
            <a:ext cx="15408000" cy="114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Our projects</a:t>
            </a:r>
            <a:endParaRPr/>
          </a:p>
        </p:txBody>
      </p:sp>
      <p:sp>
        <p:nvSpPr>
          <p:cNvPr id="1449" name="Google Shape;1449;p54"/>
          <p:cNvSpPr txBox="1"/>
          <p:nvPr>
            <p:ph idx="2" type="title"/>
          </p:nvPr>
        </p:nvSpPr>
        <p:spPr>
          <a:xfrm>
            <a:off x="3347250" y="3506888"/>
            <a:ext cx="3238200" cy="1023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Jupiter</a:t>
            </a:r>
            <a:endParaRPr/>
          </a:p>
        </p:txBody>
      </p:sp>
      <p:sp>
        <p:nvSpPr>
          <p:cNvPr id="1450" name="Google Shape;1450;p54"/>
          <p:cNvSpPr txBox="1"/>
          <p:nvPr>
            <p:ph idx="1" type="subTitle"/>
          </p:nvPr>
        </p:nvSpPr>
        <p:spPr>
          <a:xfrm>
            <a:off x="3347250" y="4225076"/>
            <a:ext cx="5101800" cy="1340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Jupiter is a gas giant and the fourth planet from the Sun</a:t>
            </a:r>
            <a:endParaRPr/>
          </a:p>
        </p:txBody>
      </p:sp>
      <p:sp>
        <p:nvSpPr>
          <p:cNvPr id="1451" name="Google Shape;1451;p54"/>
          <p:cNvSpPr txBox="1"/>
          <p:nvPr>
            <p:ph idx="3" type="title"/>
          </p:nvPr>
        </p:nvSpPr>
        <p:spPr>
          <a:xfrm>
            <a:off x="3347250" y="6478069"/>
            <a:ext cx="3238200" cy="1023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Saturn</a:t>
            </a:r>
            <a:endParaRPr/>
          </a:p>
        </p:txBody>
      </p:sp>
      <p:sp>
        <p:nvSpPr>
          <p:cNvPr id="1452" name="Google Shape;1452;p54"/>
          <p:cNvSpPr txBox="1"/>
          <p:nvPr>
            <p:ph idx="4" type="subTitle"/>
          </p:nvPr>
        </p:nvSpPr>
        <p:spPr>
          <a:xfrm>
            <a:off x="3347250" y="7323503"/>
            <a:ext cx="5101800" cy="1340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It’s a gas giant composed of hydrogen and helium</a:t>
            </a:r>
            <a:endParaRPr/>
          </a:p>
        </p:txBody>
      </p:sp>
      <p:pic>
        <p:nvPicPr>
          <p:cNvPr id="1453" name="Google Shape;1453;p54"/>
          <p:cNvPicPr preferRelativeResize="0"/>
          <p:nvPr/>
        </p:nvPicPr>
        <p:blipFill rotWithShape="1">
          <a:blip r:embed="rId3">
            <a:alphaModFix/>
          </a:blip>
          <a:srcRect b="0" l="0" r="45590" t="0"/>
          <a:stretch/>
        </p:blipFill>
        <p:spPr>
          <a:xfrm>
            <a:off x="10119550" y="-4500"/>
            <a:ext cx="8390850" cy="10287000"/>
          </a:xfrm>
          <a:prstGeom prst="flowChartPunchedCard">
            <a:avLst/>
          </a:prstGeom>
          <a:noFill/>
          <a:ln>
            <a:noFill/>
          </a:ln>
        </p:spPr>
      </p:pic>
      <p:sp>
        <p:nvSpPr>
          <p:cNvPr id="1454" name="Google Shape;1454;p54"/>
          <p:cNvSpPr/>
          <p:nvPr/>
        </p:nvSpPr>
        <p:spPr>
          <a:xfrm flipH="1">
            <a:off x="15782200" y="7558800"/>
            <a:ext cx="2728200" cy="2728200"/>
          </a:xfrm>
          <a:prstGeom prst="rtTriangle">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455" name="Google Shape;1455;p54"/>
          <p:cNvGrpSpPr/>
          <p:nvPr/>
        </p:nvGrpSpPr>
        <p:grpSpPr>
          <a:xfrm>
            <a:off x="1426179" y="3964124"/>
            <a:ext cx="1351237" cy="1340375"/>
            <a:chOff x="946175" y="3253275"/>
            <a:chExt cx="298550" cy="296150"/>
          </a:xfrm>
        </p:grpSpPr>
        <p:sp>
          <p:nvSpPr>
            <p:cNvPr id="1456" name="Google Shape;1456;p5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457" name="Google Shape;1457;p5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458" name="Google Shape;1458;p5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459" name="Google Shape;1459;p5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460" name="Google Shape;1460;p5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1461" name="Google Shape;1461;p54"/>
          <p:cNvGrpSpPr/>
          <p:nvPr/>
        </p:nvGrpSpPr>
        <p:grpSpPr>
          <a:xfrm>
            <a:off x="1591935" y="6935231"/>
            <a:ext cx="1019708" cy="1336867"/>
            <a:chOff x="3167275" y="3227275"/>
            <a:chExt cx="225300" cy="295375"/>
          </a:xfrm>
        </p:grpSpPr>
        <p:sp>
          <p:nvSpPr>
            <p:cNvPr id="1462" name="Google Shape;1462;p5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3" name="Google Shape;1463;p5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4" name="Google Shape;1464;p5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5" name="Google Shape;1465;p5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6" name="Google Shape;1466;p5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55"/>
          <p:cNvSpPr txBox="1"/>
          <p:nvPr>
            <p:ph type="title"/>
          </p:nvPr>
        </p:nvSpPr>
        <p:spPr>
          <a:xfrm>
            <a:off x="1440000" y="92640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Project Stages</a:t>
            </a:r>
            <a:endParaRPr/>
          </a:p>
        </p:txBody>
      </p:sp>
      <p:sp>
        <p:nvSpPr>
          <p:cNvPr id="1472" name="Google Shape;1472;p55"/>
          <p:cNvSpPr txBox="1"/>
          <p:nvPr>
            <p:ph idx="4294967295" type="title"/>
          </p:nvPr>
        </p:nvSpPr>
        <p:spPr>
          <a:xfrm>
            <a:off x="1440000" y="3315850"/>
            <a:ext cx="2967600" cy="10230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sz="5000">
                <a:solidFill>
                  <a:schemeClr val="dk2"/>
                </a:solidFill>
              </a:rPr>
              <a:t>Mars</a:t>
            </a:r>
            <a:endParaRPr sz="5000">
              <a:solidFill>
                <a:schemeClr val="dk2"/>
              </a:solidFill>
            </a:endParaRPr>
          </a:p>
        </p:txBody>
      </p:sp>
      <p:sp>
        <p:nvSpPr>
          <p:cNvPr id="1473" name="Google Shape;1473;p55"/>
          <p:cNvSpPr txBox="1"/>
          <p:nvPr>
            <p:ph idx="4294967295" type="subTitle"/>
          </p:nvPr>
        </p:nvSpPr>
        <p:spPr>
          <a:xfrm>
            <a:off x="4468750" y="3315850"/>
            <a:ext cx="5101800" cy="1023000"/>
          </a:xfrm>
          <a:prstGeom prst="rect">
            <a:avLst/>
          </a:prstGeom>
        </p:spPr>
        <p:txBody>
          <a:bodyPr anchorCtr="0" anchor="ctr" bIns="182850" lIns="182850" spcFirstLastPara="1" rIns="182850" wrap="square" tIns="182850">
            <a:noAutofit/>
          </a:bodyPr>
          <a:lstStyle/>
          <a:p>
            <a:pPr indent="0" lvl="0" marL="0" rtl="0" algn="l">
              <a:lnSpc>
                <a:spcPct val="100000"/>
              </a:lnSpc>
              <a:spcBef>
                <a:spcPts val="0"/>
              </a:spcBef>
              <a:spcAft>
                <a:spcPts val="0"/>
              </a:spcAft>
              <a:buNone/>
            </a:pPr>
            <a:r>
              <a:rPr lang="en">
                <a:solidFill>
                  <a:schemeClr val="dk2"/>
                </a:solidFill>
              </a:rPr>
              <a:t>Despite being red, Mars is actually a cold place</a:t>
            </a:r>
            <a:endParaRPr>
              <a:solidFill>
                <a:schemeClr val="dk2"/>
              </a:solidFill>
            </a:endParaRPr>
          </a:p>
        </p:txBody>
      </p:sp>
      <p:sp>
        <p:nvSpPr>
          <p:cNvPr id="1474" name="Google Shape;1474;p55"/>
          <p:cNvSpPr txBox="1"/>
          <p:nvPr>
            <p:ph idx="4294967295" type="title"/>
          </p:nvPr>
        </p:nvSpPr>
        <p:spPr>
          <a:xfrm>
            <a:off x="13746600" y="3157150"/>
            <a:ext cx="2505600" cy="1340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sz="8000"/>
              <a:t>25%</a:t>
            </a:r>
            <a:endParaRPr sz="8000"/>
          </a:p>
        </p:txBody>
      </p:sp>
      <p:sp>
        <p:nvSpPr>
          <p:cNvPr id="1475" name="Google Shape;1475;p55"/>
          <p:cNvSpPr txBox="1"/>
          <p:nvPr>
            <p:ph idx="4294967295" type="title"/>
          </p:nvPr>
        </p:nvSpPr>
        <p:spPr>
          <a:xfrm>
            <a:off x="1440000" y="5546450"/>
            <a:ext cx="2967600" cy="10230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sz="5000">
                <a:solidFill>
                  <a:schemeClr val="dk2"/>
                </a:solidFill>
              </a:rPr>
              <a:t>Jupiter</a:t>
            </a:r>
            <a:endParaRPr sz="5000">
              <a:solidFill>
                <a:schemeClr val="dk2"/>
              </a:solidFill>
            </a:endParaRPr>
          </a:p>
        </p:txBody>
      </p:sp>
      <p:sp>
        <p:nvSpPr>
          <p:cNvPr id="1476" name="Google Shape;1476;p55"/>
          <p:cNvSpPr txBox="1"/>
          <p:nvPr>
            <p:ph idx="4294967295" type="subTitle"/>
          </p:nvPr>
        </p:nvSpPr>
        <p:spPr>
          <a:xfrm>
            <a:off x="4468750" y="5546450"/>
            <a:ext cx="5101800" cy="1023000"/>
          </a:xfrm>
          <a:prstGeom prst="rect">
            <a:avLst/>
          </a:prstGeom>
        </p:spPr>
        <p:txBody>
          <a:bodyPr anchorCtr="0" anchor="ctr" bIns="182850" lIns="182850" spcFirstLastPara="1" rIns="182850" wrap="square" tIns="182850">
            <a:noAutofit/>
          </a:bodyPr>
          <a:lstStyle/>
          <a:p>
            <a:pPr indent="0" lvl="0" marL="0" rtl="0" algn="l">
              <a:lnSpc>
                <a:spcPct val="100000"/>
              </a:lnSpc>
              <a:spcBef>
                <a:spcPts val="0"/>
              </a:spcBef>
              <a:spcAft>
                <a:spcPts val="0"/>
              </a:spcAft>
              <a:buNone/>
            </a:pPr>
            <a:r>
              <a:rPr lang="en">
                <a:solidFill>
                  <a:schemeClr val="dk2"/>
                </a:solidFill>
              </a:rPr>
              <a:t>Jupiter is a gas giant and the fourth planet from the Sun</a:t>
            </a:r>
            <a:endParaRPr>
              <a:solidFill>
                <a:schemeClr val="dk2"/>
              </a:solidFill>
            </a:endParaRPr>
          </a:p>
        </p:txBody>
      </p:sp>
      <p:sp>
        <p:nvSpPr>
          <p:cNvPr id="1477" name="Google Shape;1477;p55"/>
          <p:cNvSpPr txBox="1"/>
          <p:nvPr>
            <p:ph idx="4294967295" type="title"/>
          </p:nvPr>
        </p:nvSpPr>
        <p:spPr>
          <a:xfrm>
            <a:off x="1440000" y="7777050"/>
            <a:ext cx="2967600" cy="10230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sz="5000">
                <a:solidFill>
                  <a:schemeClr val="dk2"/>
                </a:solidFill>
              </a:rPr>
              <a:t>Saturn</a:t>
            </a:r>
            <a:endParaRPr sz="5000">
              <a:solidFill>
                <a:schemeClr val="dk2"/>
              </a:solidFill>
            </a:endParaRPr>
          </a:p>
        </p:txBody>
      </p:sp>
      <p:sp>
        <p:nvSpPr>
          <p:cNvPr id="1478" name="Google Shape;1478;p55"/>
          <p:cNvSpPr txBox="1"/>
          <p:nvPr>
            <p:ph idx="4294967295" type="subTitle"/>
          </p:nvPr>
        </p:nvSpPr>
        <p:spPr>
          <a:xfrm>
            <a:off x="4468750" y="7777100"/>
            <a:ext cx="5101800" cy="1023000"/>
          </a:xfrm>
          <a:prstGeom prst="rect">
            <a:avLst/>
          </a:prstGeom>
        </p:spPr>
        <p:txBody>
          <a:bodyPr anchorCtr="0" anchor="ctr" bIns="182850" lIns="182850" spcFirstLastPara="1" rIns="182850" wrap="square" tIns="182850">
            <a:noAutofit/>
          </a:bodyPr>
          <a:lstStyle/>
          <a:p>
            <a:pPr indent="0" lvl="0" marL="0" rtl="0" algn="l">
              <a:lnSpc>
                <a:spcPct val="100000"/>
              </a:lnSpc>
              <a:spcBef>
                <a:spcPts val="0"/>
              </a:spcBef>
              <a:spcAft>
                <a:spcPts val="0"/>
              </a:spcAft>
              <a:buNone/>
            </a:pPr>
            <a:r>
              <a:rPr lang="en">
                <a:solidFill>
                  <a:schemeClr val="dk2"/>
                </a:solidFill>
              </a:rPr>
              <a:t>It’s a gas giant composed of hydrogen and helium</a:t>
            </a:r>
            <a:endParaRPr>
              <a:solidFill>
                <a:schemeClr val="dk2"/>
              </a:solidFill>
            </a:endParaRPr>
          </a:p>
        </p:txBody>
      </p:sp>
      <p:sp>
        <p:nvSpPr>
          <p:cNvPr id="1479" name="Google Shape;1479;p55"/>
          <p:cNvSpPr txBox="1"/>
          <p:nvPr>
            <p:ph idx="4294967295" type="title"/>
          </p:nvPr>
        </p:nvSpPr>
        <p:spPr>
          <a:xfrm>
            <a:off x="13746600" y="5387750"/>
            <a:ext cx="2505600" cy="1340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sz="8000"/>
              <a:t>50</a:t>
            </a:r>
            <a:r>
              <a:rPr lang="en" sz="8000"/>
              <a:t>%</a:t>
            </a:r>
            <a:endParaRPr sz="8000"/>
          </a:p>
        </p:txBody>
      </p:sp>
      <p:sp>
        <p:nvSpPr>
          <p:cNvPr id="1480" name="Google Shape;1480;p55"/>
          <p:cNvSpPr txBox="1"/>
          <p:nvPr>
            <p:ph idx="4294967295" type="title"/>
          </p:nvPr>
        </p:nvSpPr>
        <p:spPr>
          <a:xfrm>
            <a:off x="13746600" y="7618350"/>
            <a:ext cx="2505600" cy="1340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sz="8000"/>
              <a:t>75</a:t>
            </a:r>
            <a:r>
              <a:rPr lang="en" sz="8000"/>
              <a:t>%</a:t>
            </a:r>
            <a:endParaRPr sz="8000"/>
          </a:p>
        </p:txBody>
      </p:sp>
      <p:sp>
        <p:nvSpPr>
          <p:cNvPr id="1481" name="Google Shape;1481;p55"/>
          <p:cNvSpPr/>
          <p:nvPr/>
        </p:nvSpPr>
        <p:spPr>
          <a:xfrm>
            <a:off x="10661912" y="7889635"/>
            <a:ext cx="2833789" cy="797850"/>
          </a:xfrm>
          <a:custGeom>
            <a:rect b="b" l="l" r="r" t="t"/>
            <a:pathLst>
              <a:path extrusionOk="0" h="3708" w="13170">
                <a:moveTo>
                  <a:pt x="0" y="0"/>
                </a:moveTo>
                <a:lnTo>
                  <a:pt x="1408" y="1853"/>
                </a:lnTo>
                <a:lnTo>
                  <a:pt x="0" y="3707"/>
                </a:lnTo>
                <a:lnTo>
                  <a:pt x="13169" y="3707"/>
                </a:lnTo>
                <a:lnTo>
                  <a:pt x="1316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2" name="Google Shape;1482;p55"/>
          <p:cNvSpPr/>
          <p:nvPr/>
        </p:nvSpPr>
        <p:spPr>
          <a:xfrm>
            <a:off x="10661912" y="5659035"/>
            <a:ext cx="2833789" cy="797850"/>
          </a:xfrm>
          <a:custGeom>
            <a:rect b="b" l="l" r="r" t="t"/>
            <a:pathLst>
              <a:path extrusionOk="0" h="3708" w="13170">
                <a:moveTo>
                  <a:pt x="0" y="0"/>
                </a:moveTo>
                <a:lnTo>
                  <a:pt x="1408" y="1853"/>
                </a:lnTo>
                <a:lnTo>
                  <a:pt x="0" y="3707"/>
                </a:lnTo>
                <a:lnTo>
                  <a:pt x="13169" y="3707"/>
                </a:lnTo>
                <a:lnTo>
                  <a:pt x="1316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3" name="Google Shape;1483;p55"/>
          <p:cNvSpPr/>
          <p:nvPr/>
        </p:nvSpPr>
        <p:spPr>
          <a:xfrm>
            <a:off x="10661912" y="3428435"/>
            <a:ext cx="2833789" cy="797850"/>
          </a:xfrm>
          <a:custGeom>
            <a:rect b="b" l="l" r="r" t="t"/>
            <a:pathLst>
              <a:path extrusionOk="0" h="3708" w="13170">
                <a:moveTo>
                  <a:pt x="0" y="0"/>
                </a:moveTo>
                <a:lnTo>
                  <a:pt x="1408" y="1853"/>
                </a:lnTo>
                <a:lnTo>
                  <a:pt x="0" y="3707"/>
                </a:lnTo>
                <a:lnTo>
                  <a:pt x="13169" y="3707"/>
                </a:lnTo>
                <a:lnTo>
                  <a:pt x="1316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4" name="Google Shape;1484;p55"/>
          <p:cNvSpPr/>
          <p:nvPr/>
        </p:nvSpPr>
        <p:spPr>
          <a:xfrm>
            <a:off x="9934450" y="3428300"/>
            <a:ext cx="1185600" cy="798000"/>
          </a:xfrm>
          <a:prstGeom prst="homePlate">
            <a:avLst>
              <a:gd fmla="val 34317" name="adj"/>
            </a:avLst>
          </a:prstGeom>
          <a:solidFill>
            <a:schemeClr val="lt1"/>
          </a:solid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5" name="Google Shape;1485;p55"/>
          <p:cNvSpPr/>
          <p:nvPr/>
        </p:nvSpPr>
        <p:spPr>
          <a:xfrm>
            <a:off x="9934450" y="5658950"/>
            <a:ext cx="1989600" cy="798000"/>
          </a:xfrm>
          <a:prstGeom prst="homePlate">
            <a:avLst>
              <a:gd fmla="val 30019" name="adj"/>
            </a:avLst>
          </a:prstGeom>
          <a:solidFill>
            <a:schemeClr val="lt1"/>
          </a:solid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6" name="Google Shape;1486;p55"/>
          <p:cNvSpPr/>
          <p:nvPr/>
        </p:nvSpPr>
        <p:spPr>
          <a:xfrm>
            <a:off x="9934450" y="7889600"/>
            <a:ext cx="2833800" cy="798000"/>
          </a:xfrm>
          <a:prstGeom prst="homePlate">
            <a:avLst>
              <a:gd fmla="val 30019" name="adj"/>
            </a:avLst>
          </a:prstGeom>
          <a:solidFill>
            <a:schemeClr val="lt1"/>
          </a:solid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56"/>
          <p:cNvSpPr txBox="1"/>
          <p:nvPr>
            <p:ph type="title"/>
          </p:nvPr>
        </p:nvSpPr>
        <p:spPr>
          <a:xfrm>
            <a:off x="1440000" y="92640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Work Timeline</a:t>
            </a:r>
            <a:endParaRPr/>
          </a:p>
        </p:txBody>
      </p:sp>
      <p:sp>
        <p:nvSpPr>
          <p:cNvPr id="1492" name="Google Shape;1492;p56"/>
          <p:cNvSpPr txBox="1"/>
          <p:nvPr/>
        </p:nvSpPr>
        <p:spPr>
          <a:xfrm>
            <a:off x="3648650" y="2898250"/>
            <a:ext cx="2478000" cy="754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5000">
                <a:solidFill>
                  <a:schemeClr val="dk2"/>
                </a:solidFill>
                <a:latin typeface="Lexend Deca"/>
                <a:ea typeface="Lexend Deca"/>
                <a:cs typeface="Lexend Deca"/>
                <a:sym typeface="Lexend Deca"/>
              </a:rPr>
              <a:t>Day 1</a:t>
            </a:r>
            <a:endParaRPr b="1" sz="5000">
              <a:solidFill>
                <a:schemeClr val="dk2"/>
              </a:solidFill>
              <a:latin typeface="Lexend Deca"/>
              <a:ea typeface="Lexend Deca"/>
              <a:cs typeface="Lexend Deca"/>
              <a:sym typeface="Lexend Deca"/>
            </a:endParaRPr>
          </a:p>
        </p:txBody>
      </p:sp>
      <p:sp>
        <p:nvSpPr>
          <p:cNvPr id="1493" name="Google Shape;1493;p56"/>
          <p:cNvSpPr txBox="1"/>
          <p:nvPr/>
        </p:nvSpPr>
        <p:spPr>
          <a:xfrm>
            <a:off x="2928050" y="3429700"/>
            <a:ext cx="3919200" cy="1467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dk2"/>
                </a:solidFill>
                <a:latin typeface="Open Sans"/>
                <a:ea typeface="Open Sans"/>
                <a:cs typeface="Open Sans"/>
                <a:sym typeface="Open Sans"/>
              </a:rPr>
              <a:t>Saturn is a gas giant and has several rings</a:t>
            </a:r>
            <a:endParaRPr sz="2800">
              <a:solidFill>
                <a:schemeClr val="dk2"/>
              </a:solidFill>
              <a:latin typeface="Open Sans"/>
              <a:ea typeface="Open Sans"/>
              <a:cs typeface="Open Sans"/>
              <a:sym typeface="Open Sans"/>
            </a:endParaRPr>
          </a:p>
        </p:txBody>
      </p:sp>
      <p:sp>
        <p:nvSpPr>
          <p:cNvPr id="1494" name="Google Shape;1494;p56"/>
          <p:cNvSpPr txBox="1"/>
          <p:nvPr/>
        </p:nvSpPr>
        <p:spPr>
          <a:xfrm>
            <a:off x="9305950" y="2898250"/>
            <a:ext cx="2478000" cy="754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Clr>
                <a:srgbClr val="695D45"/>
              </a:buClr>
              <a:buSzPts val="2200"/>
              <a:buFont typeface="Arial"/>
              <a:buNone/>
            </a:pPr>
            <a:r>
              <a:rPr b="1" lang="en" sz="5000">
                <a:solidFill>
                  <a:schemeClr val="dk2"/>
                </a:solidFill>
                <a:latin typeface="Lexend Deca"/>
                <a:ea typeface="Lexend Deca"/>
                <a:cs typeface="Lexend Deca"/>
                <a:sym typeface="Lexend Deca"/>
              </a:rPr>
              <a:t>Day 3</a:t>
            </a:r>
            <a:endParaRPr b="1" sz="5000">
              <a:solidFill>
                <a:schemeClr val="dk2"/>
              </a:solidFill>
              <a:latin typeface="Lexend Deca"/>
              <a:ea typeface="Lexend Deca"/>
              <a:cs typeface="Lexend Deca"/>
              <a:sym typeface="Lexend Deca"/>
            </a:endParaRPr>
          </a:p>
        </p:txBody>
      </p:sp>
      <p:sp>
        <p:nvSpPr>
          <p:cNvPr id="1495" name="Google Shape;1495;p56"/>
          <p:cNvSpPr txBox="1"/>
          <p:nvPr/>
        </p:nvSpPr>
        <p:spPr>
          <a:xfrm>
            <a:off x="8585350" y="3429700"/>
            <a:ext cx="3919200" cy="1467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dk2"/>
                </a:solidFill>
                <a:latin typeface="Open Sans"/>
                <a:ea typeface="Open Sans"/>
                <a:cs typeface="Open Sans"/>
                <a:sym typeface="Open Sans"/>
              </a:rPr>
              <a:t>Venus is the second planet from the Sun</a:t>
            </a:r>
            <a:endParaRPr sz="2800">
              <a:solidFill>
                <a:schemeClr val="dk2"/>
              </a:solidFill>
              <a:latin typeface="Open Sans"/>
              <a:ea typeface="Open Sans"/>
              <a:cs typeface="Open Sans"/>
              <a:sym typeface="Open Sans"/>
            </a:endParaRPr>
          </a:p>
        </p:txBody>
      </p:sp>
      <p:sp>
        <p:nvSpPr>
          <p:cNvPr id="1496" name="Google Shape;1496;p56"/>
          <p:cNvSpPr txBox="1"/>
          <p:nvPr/>
        </p:nvSpPr>
        <p:spPr>
          <a:xfrm>
            <a:off x="12161450" y="6961800"/>
            <a:ext cx="2478000" cy="754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Clr>
                <a:srgbClr val="695D45"/>
              </a:buClr>
              <a:buSzPts val="2200"/>
              <a:buFont typeface="Arial"/>
              <a:buNone/>
            </a:pPr>
            <a:r>
              <a:rPr b="1" lang="en" sz="5000">
                <a:solidFill>
                  <a:schemeClr val="dk2"/>
                </a:solidFill>
                <a:latin typeface="Lexend Deca"/>
                <a:ea typeface="Lexend Deca"/>
                <a:cs typeface="Lexend Deca"/>
                <a:sym typeface="Lexend Deca"/>
              </a:rPr>
              <a:t>Day 4</a:t>
            </a:r>
            <a:endParaRPr b="1" sz="5000">
              <a:solidFill>
                <a:schemeClr val="dk2"/>
              </a:solidFill>
              <a:latin typeface="Lexend Deca"/>
              <a:ea typeface="Lexend Deca"/>
              <a:cs typeface="Lexend Deca"/>
              <a:sym typeface="Lexend Deca"/>
            </a:endParaRPr>
          </a:p>
        </p:txBody>
      </p:sp>
      <p:sp>
        <p:nvSpPr>
          <p:cNvPr id="1497" name="Google Shape;1497;p56"/>
          <p:cNvSpPr txBox="1"/>
          <p:nvPr/>
        </p:nvSpPr>
        <p:spPr>
          <a:xfrm>
            <a:off x="11440850" y="7493250"/>
            <a:ext cx="3919200" cy="1467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dk2"/>
                </a:solidFill>
                <a:latin typeface="Open Sans"/>
                <a:ea typeface="Open Sans"/>
                <a:cs typeface="Open Sans"/>
                <a:sym typeface="Open Sans"/>
              </a:rPr>
              <a:t>Neptune is far away from Earth</a:t>
            </a:r>
            <a:endParaRPr sz="2800">
              <a:solidFill>
                <a:schemeClr val="dk2"/>
              </a:solidFill>
              <a:latin typeface="Open Sans"/>
              <a:ea typeface="Open Sans"/>
              <a:cs typeface="Open Sans"/>
              <a:sym typeface="Open Sans"/>
            </a:endParaRPr>
          </a:p>
        </p:txBody>
      </p:sp>
      <p:sp>
        <p:nvSpPr>
          <p:cNvPr id="1498" name="Google Shape;1498;p56"/>
          <p:cNvSpPr txBox="1"/>
          <p:nvPr/>
        </p:nvSpPr>
        <p:spPr>
          <a:xfrm>
            <a:off x="6481150" y="6961800"/>
            <a:ext cx="2478000" cy="754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5000">
                <a:solidFill>
                  <a:schemeClr val="dk2"/>
                </a:solidFill>
                <a:latin typeface="Lexend Deca"/>
                <a:ea typeface="Lexend Deca"/>
                <a:cs typeface="Lexend Deca"/>
                <a:sym typeface="Lexend Deca"/>
              </a:rPr>
              <a:t>Day 2</a:t>
            </a:r>
            <a:endParaRPr b="1" sz="5000">
              <a:solidFill>
                <a:schemeClr val="dk2"/>
              </a:solidFill>
              <a:latin typeface="Lexend Deca"/>
              <a:ea typeface="Lexend Deca"/>
              <a:cs typeface="Lexend Deca"/>
              <a:sym typeface="Lexend Deca"/>
            </a:endParaRPr>
          </a:p>
        </p:txBody>
      </p:sp>
      <p:sp>
        <p:nvSpPr>
          <p:cNvPr id="1499" name="Google Shape;1499;p56"/>
          <p:cNvSpPr txBox="1"/>
          <p:nvPr/>
        </p:nvSpPr>
        <p:spPr>
          <a:xfrm>
            <a:off x="5760550" y="7493200"/>
            <a:ext cx="3919200" cy="1467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dk2"/>
                </a:solidFill>
                <a:latin typeface="Open Sans"/>
                <a:ea typeface="Open Sans"/>
                <a:cs typeface="Open Sans"/>
                <a:sym typeface="Open Sans"/>
              </a:rPr>
              <a:t>Jupiter is the biggest planet of them all</a:t>
            </a:r>
            <a:endParaRPr sz="2800">
              <a:solidFill>
                <a:schemeClr val="dk2"/>
              </a:solidFill>
              <a:latin typeface="Open Sans"/>
              <a:ea typeface="Open Sans"/>
              <a:cs typeface="Open Sans"/>
              <a:sym typeface="Open Sans"/>
            </a:endParaRPr>
          </a:p>
        </p:txBody>
      </p:sp>
      <p:cxnSp>
        <p:nvCxnSpPr>
          <p:cNvPr id="1500" name="Google Shape;1500;p56"/>
          <p:cNvCxnSpPr/>
          <p:nvPr/>
        </p:nvCxnSpPr>
        <p:spPr>
          <a:xfrm>
            <a:off x="5711250" y="5865625"/>
            <a:ext cx="1270800" cy="0"/>
          </a:xfrm>
          <a:prstGeom prst="straightConnector1">
            <a:avLst/>
          </a:prstGeom>
          <a:noFill/>
          <a:ln cap="flat" cmpd="sng" w="28575">
            <a:solidFill>
              <a:schemeClr val="lt2"/>
            </a:solidFill>
            <a:prstDash val="solid"/>
            <a:round/>
            <a:headEnd len="med" w="med" type="none"/>
            <a:tailEnd len="med" w="med" type="none"/>
          </a:ln>
        </p:spPr>
      </p:cxnSp>
      <p:cxnSp>
        <p:nvCxnSpPr>
          <p:cNvPr id="1501" name="Google Shape;1501;p56"/>
          <p:cNvCxnSpPr/>
          <p:nvPr/>
        </p:nvCxnSpPr>
        <p:spPr>
          <a:xfrm>
            <a:off x="8585350" y="5865625"/>
            <a:ext cx="1036200" cy="0"/>
          </a:xfrm>
          <a:prstGeom prst="straightConnector1">
            <a:avLst/>
          </a:prstGeom>
          <a:noFill/>
          <a:ln cap="flat" cmpd="sng" w="28575">
            <a:solidFill>
              <a:schemeClr val="lt2"/>
            </a:solidFill>
            <a:prstDash val="solid"/>
            <a:round/>
            <a:headEnd len="med" w="med" type="none"/>
            <a:tailEnd len="med" w="med" type="none"/>
          </a:ln>
        </p:spPr>
      </p:cxnSp>
      <p:cxnSp>
        <p:nvCxnSpPr>
          <p:cNvPr id="1502" name="Google Shape;1502;p56"/>
          <p:cNvCxnSpPr/>
          <p:nvPr/>
        </p:nvCxnSpPr>
        <p:spPr>
          <a:xfrm>
            <a:off x="11271000" y="5859050"/>
            <a:ext cx="1393800" cy="0"/>
          </a:xfrm>
          <a:prstGeom prst="straightConnector1">
            <a:avLst/>
          </a:prstGeom>
          <a:noFill/>
          <a:ln cap="flat" cmpd="sng" w="28575">
            <a:solidFill>
              <a:schemeClr val="lt2"/>
            </a:solidFill>
            <a:prstDash val="solid"/>
            <a:round/>
            <a:headEnd len="med" w="med" type="none"/>
            <a:tailEnd len="med" w="med" type="none"/>
          </a:ln>
        </p:spPr>
      </p:cxnSp>
      <p:grpSp>
        <p:nvGrpSpPr>
          <p:cNvPr id="1503" name="Google Shape;1503;p56"/>
          <p:cNvGrpSpPr/>
          <p:nvPr/>
        </p:nvGrpSpPr>
        <p:grpSpPr>
          <a:xfrm rot="10800000">
            <a:off x="4107098" y="4915876"/>
            <a:ext cx="1561117" cy="1899489"/>
            <a:chOff x="2332275" y="1617275"/>
            <a:chExt cx="1090775" cy="1327200"/>
          </a:xfrm>
        </p:grpSpPr>
        <p:sp>
          <p:nvSpPr>
            <p:cNvPr id="1504" name="Google Shape;1504;p56"/>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5" name="Google Shape;1505;p56"/>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6" name="Google Shape;1506;p56"/>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sp>
        <p:nvSpPr>
          <p:cNvPr id="1507" name="Google Shape;1507;p56"/>
          <p:cNvSpPr/>
          <p:nvPr/>
        </p:nvSpPr>
        <p:spPr>
          <a:xfrm>
            <a:off x="4520382" y="5676149"/>
            <a:ext cx="734521" cy="732728"/>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508" name="Google Shape;1508;p56"/>
          <p:cNvGrpSpPr/>
          <p:nvPr/>
        </p:nvGrpSpPr>
        <p:grpSpPr>
          <a:xfrm>
            <a:off x="6939681" y="4915488"/>
            <a:ext cx="1560938" cy="1899489"/>
            <a:chOff x="3379425" y="1617275"/>
            <a:chExt cx="1090650" cy="1327200"/>
          </a:xfrm>
        </p:grpSpPr>
        <p:sp>
          <p:nvSpPr>
            <p:cNvPr id="1509" name="Google Shape;1509;p56"/>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0" name="Google Shape;1510;p56"/>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1" name="Google Shape;1511;p56"/>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12" name="Google Shape;1512;p56"/>
          <p:cNvGrpSpPr/>
          <p:nvPr/>
        </p:nvGrpSpPr>
        <p:grpSpPr>
          <a:xfrm>
            <a:off x="7355451" y="5330696"/>
            <a:ext cx="721737" cy="734521"/>
            <a:chOff x="-65144125" y="4094450"/>
            <a:chExt cx="311900" cy="317425"/>
          </a:xfrm>
        </p:grpSpPr>
        <p:sp>
          <p:nvSpPr>
            <p:cNvPr id="1513" name="Google Shape;1513;p56"/>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4" name="Google Shape;1514;p56"/>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5" name="Google Shape;1515;p56"/>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16" name="Google Shape;1516;p56"/>
          <p:cNvGrpSpPr/>
          <p:nvPr/>
        </p:nvGrpSpPr>
        <p:grpSpPr>
          <a:xfrm>
            <a:off x="12619983" y="4915780"/>
            <a:ext cx="1560938" cy="1899489"/>
            <a:chOff x="1285250" y="1617275"/>
            <a:chExt cx="1090650" cy="1327200"/>
          </a:xfrm>
        </p:grpSpPr>
        <p:sp>
          <p:nvSpPr>
            <p:cNvPr id="1517" name="Google Shape;1517;p56"/>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8" name="Google Shape;1518;p56"/>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9" name="Google Shape;1519;p56"/>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20" name="Google Shape;1520;p56"/>
          <p:cNvGrpSpPr/>
          <p:nvPr/>
        </p:nvGrpSpPr>
        <p:grpSpPr>
          <a:xfrm>
            <a:off x="13123679" y="5400390"/>
            <a:ext cx="680586" cy="631229"/>
            <a:chOff x="-62511900" y="4129100"/>
            <a:chExt cx="304050" cy="282000"/>
          </a:xfrm>
        </p:grpSpPr>
        <p:sp>
          <p:nvSpPr>
            <p:cNvPr id="1521" name="Google Shape;1521;p56"/>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2" name="Google Shape;1522;p56"/>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3" name="Google Shape;1523;p56"/>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4" name="Google Shape;1524;p56"/>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5" name="Google Shape;1525;p56"/>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26" name="Google Shape;1526;p56"/>
          <p:cNvGrpSpPr/>
          <p:nvPr/>
        </p:nvGrpSpPr>
        <p:grpSpPr>
          <a:xfrm rot="10800000">
            <a:off x="9764431" y="4915876"/>
            <a:ext cx="1561081" cy="1899489"/>
            <a:chOff x="238125" y="1617275"/>
            <a:chExt cx="1090750" cy="1327200"/>
          </a:xfrm>
        </p:grpSpPr>
        <p:sp>
          <p:nvSpPr>
            <p:cNvPr id="1527" name="Google Shape;1527;p56"/>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8" name="Google Shape;1528;p56"/>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9" name="Google Shape;1529;p56"/>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30" name="Google Shape;1530;p56"/>
          <p:cNvGrpSpPr/>
          <p:nvPr/>
        </p:nvGrpSpPr>
        <p:grpSpPr>
          <a:xfrm>
            <a:off x="10175561" y="5694624"/>
            <a:ext cx="732728" cy="732497"/>
            <a:chOff x="-60255350" y="3733825"/>
            <a:chExt cx="316650" cy="316550"/>
          </a:xfrm>
        </p:grpSpPr>
        <p:sp>
          <p:nvSpPr>
            <p:cNvPr id="1531" name="Google Shape;1531;p56"/>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2" name="Google Shape;1532;p56"/>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3" name="Google Shape;1533;p56"/>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4" name="Google Shape;1534;p56"/>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5" name="Google Shape;1535;p56"/>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6" name="Google Shape;1536;p56"/>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7" name="Google Shape;1537;p56"/>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57"/>
          <p:cNvSpPr txBox="1"/>
          <p:nvPr>
            <p:ph type="title"/>
          </p:nvPr>
        </p:nvSpPr>
        <p:spPr>
          <a:xfrm>
            <a:off x="4608950" y="4355100"/>
            <a:ext cx="9070200" cy="1683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Project Goals</a:t>
            </a:r>
            <a:endParaRPr/>
          </a:p>
        </p:txBody>
      </p:sp>
      <p:sp>
        <p:nvSpPr>
          <p:cNvPr id="1543" name="Google Shape;1543;p57"/>
          <p:cNvSpPr txBox="1"/>
          <p:nvPr>
            <p:ph idx="2" type="title"/>
          </p:nvPr>
        </p:nvSpPr>
        <p:spPr>
          <a:xfrm>
            <a:off x="7639550" y="2576650"/>
            <a:ext cx="3009000" cy="1683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03</a:t>
            </a:r>
            <a:endParaRPr/>
          </a:p>
        </p:txBody>
      </p:sp>
      <p:sp>
        <p:nvSpPr>
          <p:cNvPr id="1544" name="Google Shape;1544;p57"/>
          <p:cNvSpPr txBox="1"/>
          <p:nvPr>
            <p:ph idx="1" type="subTitle"/>
          </p:nvPr>
        </p:nvSpPr>
        <p:spPr>
          <a:xfrm>
            <a:off x="5035850" y="6165350"/>
            <a:ext cx="8216400" cy="831600"/>
          </a:xfrm>
          <a:prstGeom prst="rect">
            <a:avLst/>
          </a:prstGeom>
        </p:spPr>
        <p:txBody>
          <a:bodyPr anchorCtr="0" anchor="t" bIns="182850" lIns="182850" spcFirstLastPara="1" rIns="182850" wrap="square" tIns="182850">
            <a:noAutofit/>
          </a:bodyPr>
          <a:lstStyle/>
          <a:p>
            <a:pPr indent="0" lvl="0" marL="0" rtl="0" algn="r">
              <a:spcBef>
                <a:spcPts val="0"/>
              </a:spcBef>
              <a:spcAft>
                <a:spcPts val="3200"/>
              </a:spcAft>
              <a:buClr>
                <a:schemeClr val="dk1"/>
              </a:buClr>
              <a:buSzPts val="2200"/>
              <a:buFont typeface="Arial"/>
              <a:buNone/>
            </a:pPr>
            <a:r>
              <a:rPr lang="en"/>
              <a:t>You </a:t>
            </a:r>
            <a:r>
              <a:rPr lang="en"/>
              <a:t>can</a:t>
            </a:r>
            <a:r>
              <a:rPr lang="en"/>
              <a:t> enter a subtitle here if you need it</a:t>
            </a:r>
            <a:endParaRPr/>
          </a:p>
        </p:txBody>
      </p:sp>
      <p:sp>
        <p:nvSpPr>
          <p:cNvPr id="1545" name="Google Shape;1545;p57"/>
          <p:cNvSpPr/>
          <p:nvPr/>
        </p:nvSpPr>
        <p:spPr>
          <a:xfrm flipH="1">
            <a:off x="14132633" y="1579255"/>
            <a:ext cx="1568229" cy="1568229"/>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6" name="Google Shape;1546;p57"/>
          <p:cNvSpPr/>
          <p:nvPr/>
        </p:nvSpPr>
        <p:spPr>
          <a:xfrm flipH="1">
            <a:off x="2018974" y="6326405"/>
            <a:ext cx="2068915" cy="2068984"/>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7" name="Google Shape;1547;p57"/>
          <p:cNvSpPr/>
          <p:nvPr/>
        </p:nvSpPr>
        <p:spPr>
          <a:xfrm flipH="1">
            <a:off x="10428107" y="1395498"/>
            <a:ext cx="942492" cy="942561"/>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8" name="Google Shape;1548;p57"/>
          <p:cNvSpPr/>
          <p:nvPr/>
        </p:nvSpPr>
        <p:spPr>
          <a:xfrm flipH="1">
            <a:off x="6392857" y="2204948"/>
            <a:ext cx="942492" cy="942561"/>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58"/>
          <p:cNvSpPr txBox="1"/>
          <p:nvPr>
            <p:ph type="title"/>
          </p:nvPr>
        </p:nvSpPr>
        <p:spPr>
          <a:xfrm>
            <a:off x="1440000" y="92640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Our partners</a:t>
            </a:r>
            <a:endParaRPr/>
          </a:p>
        </p:txBody>
      </p:sp>
      <p:sp>
        <p:nvSpPr>
          <p:cNvPr id="1554" name="Google Shape;1554;p58"/>
          <p:cNvSpPr txBox="1"/>
          <p:nvPr>
            <p:ph idx="2" type="title"/>
          </p:nvPr>
        </p:nvSpPr>
        <p:spPr>
          <a:xfrm>
            <a:off x="2237300" y="5674850"/>
            <a:ext cx="5772000" cy="890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Mercury</a:t>
            </a:r>
            <a:endParaRPr/>
          </a:p>
        </p:txBody>
      </p:sp>
      <p:sp>
        <p:nvSpPr>
          <p:cNvPr id="1555" name="Google Shape;1555;p58"/>
          <p:cNvSpPr txBox="1"/>
          <p:nvPr>
            <p:ph idx="3" type="title"/>
          </p:nvPr>
        </p:nvSpPr>
        <p:spPr>
          <a:xfrm>
            <a:off x="10278700" y="5674850"/>
            <a:ext cx="5772000" cy="890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Venus</a:t>
            </a:r>
            <a:endParaRPr/>
          </a:p>
        </p:txBody>
      </p:sp>
      <p:sp>
        <p:nvSpPr>
          <p:cNvPr id="1556" name="Google Shape;1556;p58"/>
          <p:cNvSpPr txBox="1"/>
          <p:nvPr>
            <p:ph idx="1" type="subTitle"/>
          </p:nvPr>
        </p:nvSpPr>
        <p:spPr>
          <a:xfrm>
            <a:off x="10528113" y="6717700"/>
            <a:ext cx="5273400" cy="1573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Venus has a beautiful name and is the second planet from the Sun</a:t>
            </a:r>
            <a:endParaRPr/>
          </a:p>
        </p:txBody>
      </p:sp>
      <p:sp>
        <p:nvSpPr>
          <p:cNvPr id="1557" name="Google Shape;1557;p58"/>
          <p:cNvSpPr txBox="1"/>
          <p:nvPr>
            <p:ph idx="4" type="subTitle"/>
          </p:nvPr>
        </p:nvSpPr>
        <p:spPr>
          <a:xfrm>
            <a:off x="2486676" y="6717700"/>
            <a:ext cx="5273400" cy="1573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Mercury is the closest planet to the Sun and the smallest one in the Solar System</a:t>
            </a:r>
            <a:endParaRPr/>
          </a:p>
        </p:txBody>
      </p:sp>
      <p:grpSp>
        <p:nvGrpSpPr>
          <p:cNvPr id="1558" name="Google Shape;1558;p58"/>
          <p:cNvGrpSpPr/>
          <p:nvPr/>
        </p:nvGrpSpPr>
        <p:grpSpPr>
          <a:xfrm>
            <a:off x="12449507" y="3732179"/>
            <a:ext cx="1430362" cy="1394386"/>
            <a:chOff x="-31817400" y="3910025"/>
            <a:chExt cx="301675" cy="294075"/>
          </a:xfrm>
        </p:grpSpPr>
        <p:sp>
          <p:nvSpPr>
            <p:cNvPr id="1559" name="Google Shape;1559;p58"/>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0" name="Google Shape;1560;p58"/>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1" name="Google Shape;1561;p58"/>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62" name="Google Shape;1562;p58"/>
          <p:cNvGrpSpPr/>
          <p:nvPr/>
        </p:nvGrpSpPr>
        <p:grpSpPr>
          <a:xfrm>
            <a:off x="4426322" y="3732349"/>
            <a:ext cx="1394472" cy="1394413"/>
            <a:chOff x="-34763900" y="3561225"/>
            <a:chExt cx="291450" cy="291450"/>
          </a:xfrm>
        </p:grpSpPr>
        <p:sp>
          <p:nvSpPr>
            <p:cNvPr id="1563" name="Google Shape;1563;p58"/>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4" name="Google Shape;1564;p58"/>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5" name="Google Shape;1565;p58"/>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66" name="Google Shape;1566;p58"/>
          <p:cNvGrpSpPr/>
          <p:nvPr/>
        </p:nvGrpSpPr>
        <p:grpSpPr>
          <a:xfrm rot="10800000">
            <a:off x="8529489" y="3799335"/>
            <a:ext cx="1211325" cy="3297920"/>
            <a:chOff x="758850" y="467950"/>
            <a:chExt cx="368475" cy="1003200"/>
          </a:xfrm>
        </p:grpSpPr>
        <p:sp>
          <p:nvSpPr>
            <p:cNvPr id="1567" name="Google Shape;1567;p58"/>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8" name="Google Shape;1568;p58"/>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9" name="Google Shape;1569;p58"/>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0" name="Google Shape;1570;p58"/>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1" name="Google Shape;1571;p58"/>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2" name="Google Shape;1572;p58"/>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3" name="Google Shape;1573;p58"/>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4" name="Google Shape;1574;p58"/>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5" name="Google Shape;1575;p58"/>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6" name="Google Shape;1576;p58"/>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7" name="Google Shape;1577;p58"/>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8" name="Google Shape;1578;p58"/>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9" name="Google Shape;1579;p58"/>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0" name="Google Shape;1580;p58"/>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1" name="Google Shape;1581;p58"/>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2" name="Google Shape;1582;p58"/>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3" name="Google Shape;1583;p58"/>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4" name="Google Shape;1584;p58"/>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59"/>
          <p:cNvSpPr txBox="1"/>
          <p:nvPr>
            <p:ph type="title"/>
          </p:nvPr>
        </p:nvSpPr>
        <p:spPr>
          <a:xfrm>
            <a:off x="1440000" y="92640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Our Team</a:t>
            </a:r>
            <a:endParaRPr/>
          </a:p>
        </p:txBody>
      </p:sp>
      <p:sp>
        <p:nvSpPr>
          <p:cNvPr id="1590" name="Google Shape;1590;p59"/>
          <p:cNvSpPr txBox="1"/>
          <p:nvPr>
            <p:ph idx="5" type="title"/>
          </p:nvPr>
        </p:nvSpPr>
        <p:spPr>
          <a:xfrm>
            <a:off x="12236889" y="7042650"/>
            <a:ext cx="4611000" cy="105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Mark Doe</a:t>
            </a:r>
            <a:endParaRPr/>
          </a:p>
        </p:txBody>
      </p:sp>
      <p:sp>
        <p:nvSpPr>
          <p:cNvPr id="1591" name="Google Shape;1591;p59"/>
          <p:cNvSpPr txBox="1"/>
          <p:nvPr>
            <p:ph idx="2" type="title"/>
          </p:nvPr>
        </p:nvSpPr>
        <p:spPr>
          <a:xfrm>
            <a:off x="1440000" y="7042650"/>
            <a:ext cx="4611000" cy="105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John James</a:t>
            </a:r>
            <a:endParaRPr/>
          </a:p>
        </p:txBody>
      </p:sp>
      <p:sp>
        <p:nvSpPr>
          <p:cNvPr id="1592" name="Google Shape;1592;p59"/>
          <p:cNvSpPr txBox="1"/>
          <p:nvPr>
            <p:ph idx="1" type="subTitle"/>
          </p:nvPr>
        </p:nvSpPr>
        <p:spPr>
          <a:xfrm>
            <a:off x="1440000" y="7886350"/>
            <a:ext cx="4611000" cy="1531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You can talk a bit about this person here</a:t>
            </a:r>
            <a:endParaRPr/>
          </a:p>
        </p:txBody>
      </p:sp>
      <p:sp>
        <p:nvSpPr>
          <p:cNvPr id="1593" name="Google Shape;1593;p59"/>
          <p:cNvSpPr txBox="1"/>
          <p:nvPr>
            <p:ph idx="3" type="title"/>
          </p:nvPr>
        </p:nvSpPr>
        <p:spPr>
          <a:xfrm>
            <a:off x="6838438" y="7042650"/>
            <a:ext cx="4611000" cy="105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Helen Barry</a:t>
            </a:r>
            <a:endParaRPr/>
          </a:p>
        </p:txBody>
      </p:sp>
      <p:sp>
        <p:nvSpPr>
          <p:cNvPr id="1594" name="Google Shape;1594;p59"/>
          <p:cNvSpPr txBox="1"/>
          <p:nvPr>
            <p:ph idx="4" type="subTitle"/>
          </p:nvPr>
        </p:nvSpPr>
        <p:spPr>
          <a:xfrm>
            <a:off x="6838443" y="7886350"/>
            <a:ext cx="4611000" cy="1531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You can talk a bit about this person here</a:t>
            </a:r>
            <a:endParaRPr/>
          </a:p>
        </p:txBody>
      </p:sp>
      <p:sp>
        <p:nvSpPr>
          <p:cNvPr id="1595" name="Google Shape;1595;p59"/>
          <p:cNvSpPr txBox="1"/>
          <p:nvPr>
            <p:ph idx="6" type="subTitle"/>
          </p:nvPr>
        </p:nvSpPr>
        <p:spPr>
          <a:xfrm>
            <a:off x="12236900" y="7886350"/>
            <a:ext cx="4611000" cy="1531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You can talk a bit about this person here</a:t>
            </a:r>
            <a:endParaRPr/>
          </a:p>
        </p:txBody>
      </p:sp>
      <p:pic>
        <p:nvPicPr>
          <p:cNvPr id="1596" name="Google Shape;1596;p59"/>
          <p:cNvPicPr preferRelativeResize="0"/>
          <p:nvPr/>
        </p:nvPicPr>
        <p:blipFill rotWithShape="1">
          <a:blip r:embed="rId3">
            <a:alphaModFix/>
          </a:blip>
          <a:srcRect b="34858" l="48373" r="9058" t="981"/>
          <a:stretch/>
        </p:blipFill>
        <p:spPr>
          <a:xfrm>
            <a:off x="1283400" y="2224200"/>
            <a:ext cx="4963800" cy="4990200"/>
          </a:xfrm>
          <a:prstGeom prst="mathPlus">
            <a:avLst>
              <a:gd fmla="val 49059" name="adj1"/>
            </a:avLst>
          </a:prstGeom>
          <a:noFill/>
          <a:ln>
            <a:noFill/>
          </a:ln>
        </p:spPr>
      </p:pic>
      <p:pic>
        <p:nvPicPr>
          <p:cNvPr id="1597" name="Google Shape;1597;p59"/>
          <p:cNvPicPr preferRelativeResize="0"/>
          <p:nvPr/>
        </p:nvPicPr>
        <p:blipFill rotWithShape="1">
          <a:blip r:embed="rId4">
            <a:alphaModFix/>
          </a:blip>
          <a:srcRect b="22118" l="25139" r="25139" t="2930"/>
          <a:stretch/>
        </p:blipFill>
        <p:spPr>
          <a:xfrm>
            <a:off x="6671967" y="2224200"/>
            <a:ext cx="4963800" cy="4990200"/>
          </a:xfrm>
          <a:prstGeom prst="mathPlus">
            <a:avLst>
              <a:gd fmla="val 50093" name="adj1"/>
            </a:avLst>
          </a:prstGeom>
          <a:noFill/>
          <a:ln>
            <a:noFill/>
          </a:ln>
        </p:spPr>
      </p:pic>
      <p:pic>
        <p:nvPicPr>
          <p:cNvPr id="1598" name="Google Shape;1598;p59"/>
          <p:cNvPicPr preferRelativeResize="0"/>
          <p:nvPr/>
        </p:nvPicPr>
        <p:blipFill rotWithShape="1">
          <a:blip r:embed="rId5">
            <a:alphaModFix/>
          </a:blip>
          <a:srcRect b="31745" l="9723" r="45027" t="0"/>
          <a:stretch/>
        </p:blipFill>
        <p:spPr>
          <a:xfrm>
            <a:off x="12060483" y="2224200"/>
            <a:ext cx="4963800" cy="4990200"/>
          </a:xfrm>
          <a:prstGeom prst="mathPlus">
            <a:avLst>
              <a:gd fmla="val 47510" name="adj1"/>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60"/>
          <p:cNvSpPr txBox="1"/>
          <p:nvPr>
            <p:ph type="title"/>
          </p:nvPr>
        </p:nvSpPr>
        <p:spPr>
          <a:xfrm>
            <a:off x="1426250" y="2730346"/>
            <a:ext cx="15435600" cy="3612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1,050,000</a:t>
            </a:r>
            <a:endParaRPr/>
          </a:p>
        </p:txBody>
      </p:sp>
      <p:sp>
        <p:nvSpPr>
          <p:cNvPr id="1604" name="Google Shape;1604;p60"/>
          <p:cNvSpPr txBox="1"/>
          <p:nvPr>
            <p:ph idx="1" type="subTitle"/>
          </p:nvPr>
        </p:nvSpPr>
        <p:spPr>
          <a:xfrm>
            <a:off x="2568000" y="6899175"/>
            <a:ext cx="13152000" cy="994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61"/>
          <p:cNvSpPr txBox="1"/>
          <p:nvPr>
            <p:ph type="title"/>
          </p:nvPr>
        </p:nvSpPr>
        <p:spPr>
          <a:xfrm>
            <a:off x="1426200" y="2634075"/>
            <a:ext cx="7545600" cy="1537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9</a:t>
            </a:r>
            <a:r>
              <a:rPr lang="en"/>
              <a:t>h 55m 23s</a:t>
            </a:r>
            <a:endParaRPr/>
          </a:p>
        </p:txBody>
      </p:sp>
      <p:sp>
        <p:nvSpPr>
          <p:cNvPr id="1610" name="Google Shape;1610;p61"/>
          <p:cNvSpPr txBox="1"/>
          <p:nvPr>
            <p:ph idx="1" type="subTitle"/>
          </p:nvPr>
        </p:nvSpPr>
        <p:spPr>
          <a:xfrm>
            <a:off x="1426200" y="3834872"/>
            <a:ext cx="7545600" cy="1197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Is Jupiter's rotation period</a:t>
            </a:r>
            <a:endParaRPr/>
          </a:p>
        </p:txBody>
      </p:sp>
      <p:sp>
        <p:nvSpPr>
          <p:cNvPr id="1611" name="Google Shape;1611;p61"/>
          <p:cNvSpPr txBox="1"/>
          <p:nvPr>
            <p:ph idx="2" type="title"/>
          </p:nvPr>
        </p:nvSpPr>
        <p:spPr>
          <a:xfrm>
            <a:off x="1426200" y="6116637"/>
            <a:ext cx="7545600" cy="1537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333,000.000</a:t>
            </a:r>
            <a:endParaRPr/>
          </a:p>
        </p:txBody>
      </p:sp>
      <p:sp>
        <p:nvSpPr>
          <p:cNvPr id="1612" name="Google Shape;1612;p61"/>
          <p:cNvSpPr txBox="1"/>
          <p:nvPr>
            <p:ph idx="3" type="subTitle"/>
          </p:nvPr>
        </p:nvSpPr>
        <p:spPr>
          <a:xfrm>
            <a:off x="1426200" y="7317300"/>
            <a:ext cx="7545600" cy="1197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E</a:t>
            </a:r>
            <a:r>
              <a:rPr lang="en"/>
              <a:t>arths is the Sun’s mass</a:t>
            </a:r>
            <a:endParaRPr/>
          </a:p>
        </p:txBody>
      </p:sp>
      <p:sp>
        <p:nvSpPr>
          <p:cNvPr id="1613" name="Google Shape;1613;p61"/>
          <p:cNvSpPr txBox="1"/>
          <p:nvPr>
            <p:ph idx="4" type="title"/>
          </p:nvPr>
        </p:nvSpPr>
        <p:spPr>
          <a:xfrm>
            <a:off x="9316219" y="2634050"/>
            <a:ext cx="7545600" cy="1537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386,000 km</a:t>
            </a:r>
            <a:endParaRPr/>
          </a:p>
        </p:txBody>
      </p:sp>
      <p:sp>
        <p:nvSpPr>
          <p:cNvPr id="1614" name="Google Shape;1614;p61"/>
          <p:cNvSpPr txBox="1"/>
          <p:nvPr>
            <p:ph idx="5" type="subTitle"/>
          </p:nvPr>
        </p:nvSpPr>
        <p:spPr>
          <a:xfrm>
            <a:off x="9316219" y="3834847"/>
            <a:ext cx="7545600" cy="1197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T</a:t>
            </a:r>
            <a:r>
              <a:rPr lang="en"/>
              <a:t>he distance between Earth and the Moon</a:t>
            </a:r>
            <a:endParaRPr/>
          </a:p>
        </p:txBody>
      </p:sp>
      <p:sp>
        <p:nvSpPr>
          <p:cNvPr id="1615" name="Google Shape;1615;p61"/>
          <p:cNvSpPr txBox="1"/>
          <p:nvPr>
            <p:ph idx="6" type="title"/>
          </p:nvPr>
        </p:nvSpPr>
        <p:spPr>
          <a:xfrm>
            <a:off x="9316219" y="6071375"/>
            <a:ext cx="7545600" cy="1537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59,000.000</a:t>
            </a:r>
            <a:endParaRPr/>
          </a:p>
        </p:txBody>
      </p:sp>
      <p:sp>
        <p:nvSpPr>
          <p:cNvPr id="1616" name="Google Shape;1616;p61"/>
          <p:cNvSpPr txBox="1"/>
          <p:nvPr>
            <p:ph idx="7" type="subTitle"/>
          </p:nvPr>
        </p:nvSpPr>
        <p:spPr>
          <a:xfrm>
            <a:off x="9316219" y="7272172"/>
            <a:ext cx="7545600" cy="1197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Big numbers are helpful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62"/>
          <p:cNvSpPr txBox="1"/>
          <p:nvPr>
            <p:ph type="title"/>
          </p:nvPr>
        </p:nvSpPr>
        <p:spPr>
          <a:xfrm>
            <a:off x="2275500" y="2614200"/>
            <a:ext cx="13737000" cy="5058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A</a:t>
            </a:r>
            <a:r>
              <a:rPr lang="en"/>
              <a:t>wesome Words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63"/>
          <p:cNvSpPr txBox="1"/>
          <p:nvPr>
            <p:ph idx="13" type="subTitle"/>
          </p:nvPr>
        </p:nvSpPr>
        <p:spPr>
          <a:xfrm>
            <a:off x="8397875" y="3982451"/>
            <a:ext cx="6906600" cy="105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Mars is actually a very cold place</a:t>
            </a:r>
            <a:endParaRPr/>
          </a:p>
        </p:txBody>
      </p:sp>
      <p:sp>
        <p:nvSpPr>
          <p:cNvPr id="1627" name="Google Shape;1627;p63"/>
          <p:cNvSpPr txBox="1"/>
          <p:nvPr>
            <p:ph idx="15" type="subTitle"/>
          </p:nvPr>
        </p:nvSpPr>
        <p:spPr>
          <a:xfrm>
            <a:off x="8397875" y="8333991"/>
            <a:ext cx="6906600" cy="105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It’s the farthest planet from the Sun</a:t>
            </a:r>
            <a:endParaRPr/>
          </a:p>
        </p:txBody>
      </p:sp>
      <p:sp>
        <p:nvSpPr>
          <p:cNvPr id="1628" name="Google Shape;1628;p63"/>
          <p:cNvSpPr txBox="1"/>
          <p:nvPr>
            <p:ph idx="9" type="title"/>
          </p:nvPr>
        </p:nvSpPr>
        <p:spPr>
          <a:xfrm>
            <a:off x="4869275" y="3982451"/>
            <a:ext cx="3528600" cy="105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Mars</a:t>
            </a:r>
            <a:endParaRPr/>
          </a:p>
        </p:txBody>
      </p:sp>
      <p:sp>
        <p:nvSpPr>
          <p:cNvPr id="1629" name="Google Shape;1629;p63"/>
          <p:cNvSpPr txBox="1"/>
          <p:nvPr>
            <p:ph idx="14" type="title"/>
          </p:nvPr>
        </p:nvSpPr>
        <p:spPr>
          <a:xfrm>
            <a:off x="4869275" y="8333991"/>
            <a:ext cx="3528600" cy="105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Neptune</a:t>
            </a:r>
            <a:endParaRPr/>
          </a:p>
        </p:txBody>
      </p:sp>
      <p:sp>
        <p:nvSpPr>
          <p:cNvPr id="1630" name="Google Shape;1630;p63"/>
          <p:cNvSpPr txBox="1"/>
          <p:nvPr>
            <p:ph type="title"/>
          </p:nvPr>
        </p:nvSpPr>
        <p:spPr>
          <a:xfrm>
            <a:off x="1440000" y="92640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Know ours projects</a:t>
            </a:r>
            <a:endParaRPr/>
          </a:p>
        </p:txBody>
      </p:sp>
      <p:sp>
        <p:nvSpPr>
          <p:cNvPr id="1631" name="Google Shape;1631;p63"/>
          <p:cNvSpPr txBox="1"/>
          <p:nvPr>
            <p:ph idx="2" type="title"/>
          </p:nvPr>
        </p:nvSpPr>
        <p:spPr>
          <a:xfrm>
            <a:off x="4869275" y="2894566"/>
            <a:ext cx="3528600" cy="105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Mercury</a:t>
            </a:r>
            <a:endParaRPr/>
          </a:p>
        </p:txBody>
      </p:sp>
      <p:sp>
        <p:nvSpPr>
          <p:cNvPr id="1632" name="Google Shape;1632;p63"/>
          <p:cNvSpPr txBox="1"/>
          <p:nvPr>
            <p:ph idx="1" type="subTitle"/>
          </p:nvPr>
        </p:nvSpPr>
        <p:spPr>
          <a:xfrm>
            <a:off x="8397875" y="2894566"/>
            <a:ext cx="6906600" cy="105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It’s the closest planet to the Sun</a:t>
            </a:r>
            <a:endParaRPr/>
          </a:p>
        </p:txBody>
      </p:sp>
      <p:sp>
        <p:nvSpPr>
          <p:cNvPr id="1633" name="Google Shape;1633;p63"/>
          <p:cNvSpPr txBox="1"/>
          <p:nvPr>
            <p:ph idx="3" type="title"/>
          </p:nvPr>
        </p:nvSpPr>
        <p:spPr>
          <a:xfrm>
            <a:off x="4869275" y="5070336"/>
            <a:ext cx="3528600" cy="105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Venus</a:t>
            </a:r>
            <a:endParaRPr/>
          </a:p>
        </p:txBody>
      </p:sp>
      <p:sp>
        <p:nvSpPr>
          <p:cNvPr id="1634" name="Google Shape;1634;p63"/>
          <p:cNvSpPr txBox="1"/>
          <p:nvPr>
            <p:ph idx="4" type="subTitle"/>
          </p:nvPr>
        </p:nvSpPr>
        <p:spPr>
          <a:xfrm>
            <a:off x="8397875" y="5070336"/>
            <a:ext cx="6906600" cy="105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I</a:t>
            </a:r>
            <a:r>
              <a:rPr lang="en"/>
              <a:t>s the second planet from the Sun</a:t>
            </a:r>
            <a:endParaRPr/>
          </a:p>
        </p:txBody>
      </p:sp>
      <p:sp>
        <p:nvSpPr>
          <p:cNvPr id="1635" name="Google Shape;1635;p63"/>
          <p:cNvSpPr txBox="1"/>
          <p:nvPr>
            <p:ph idx="5" type="title"/>
          </p:nvPr>
        </p:nvSpPr>
        <p:spPr>
          <a:xfrm>
            <a:off x="4869275" y="6158221"/>
            <a:ext cx="3528600" cy="105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Jupiter</a:t>
            </a:r>
            <a:endParaRPr/>
          </a:p>
        </p:txBody>
      </p:sp>
      <p:sp>
        <p:nvSpPr>
          <p:cNvPr id="1636" name="Google Shape;1636;p63"/>
          <p:cNvSpPr txBox="1"/>
          <p:nvPr>
            <p:ph idx="6" type="subTitle"/>
          </p:nvPr>
        </p:nvSpPr>
        <p:spPr>
          <a:xfrm>
            <a:off x="8397875" y="6158221"/>
            <a:ext cx="6906600" cy="105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Jupiter is the biggest planet of them all</a:t>
            </a:r>
            <a:endParaRPr/>
          </a:p>
        </p:txBody>
      </p:sp>
      <p:sp>
        <p:nvSpPr>
          <p:cNvPr id="1637" name="Google Shape;1637;p63"/>
          <p:cNvSpPr txBox="1"/>
          <p:nvPr>
            <p:ph idx="7" type="title"/>
          </p:nvPr>
        </p:nvSpPr>
        <p:spPr>
          <a:xfrm>
            <a:off x="4869275" y="7246106"/>
            <a:ext cx="3528600" cy="105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Saturn</a:t>
            </a:r>
            <a:endParaRPr/>
          </a:p>
        </p:txBody>
      </p:sp>
      <p:sp>
        <p:nvSpPr>
          <p:cNvPr id="1638" name="Google Shape;1638;p63"/>
          <p:cNvSpPr txBox="1"/>
          <p:nvPr>
            <p:ph idx="8" type="subTitle"/>
          </p:nvPr>
        </p:nvSpPr>
        <p:spPr>
          <a:xfrm>
            <a:off x="8397875" y="7246106"/>
            <a:ext cx="6906600" cy="105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It’s composed of hydrogen and helium</a:t>
            </a:r>
            <a:endParaRPr/>
          </a:p>
        </p:txBody>
      </p:sp>
      <p:sp>
        <p:nvSpPr>
          <p:cNvPr id="1639" name="Google Shape;1639;p63"/>
          <p:cNvSpPr txBox="1"/>
          <p:nvPr>
            <p:ph idx="16" type="title"/>
          </p:nvPr>
        </p:nvSpPr>
        <p:spPr>
          <a:xfrm>
            <a:off x="2989445" y="2894566"/>
            <a:ext cx="1882800" cy="105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01</a:t>
            </a:r>
            <a:endParaRPr/>
          </a:p>
        </p:txBody>
      </p:sp>
      <p:sp>
        <p:nvSpPr>
          <p:cNvPr id="1640" name="Google Shape;1640;p63"/>
          <p:cNvSpPr txBox="1"/>
          <p:nvPr>
            <p:ph idx="17" type="title"/>
          </p:nvPr>
        </p:nvSpPr>
        <p:spPr>
          <a:xfrm>
            <a:off x="2989425" y="5073856"/>
            <a:ext cx="1882800" cy="105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02</a:t>
            </a:r>
            <a:endParaRPr/>
          </a:p>
        </p:txBody>
      </p:sp>
      <p:sp>
        <p:nvSpPr>
          <p:cNvPr id="1641" name="Google Shape;1641;p63"/>
          <p:cNvSpPr txBox="1"/>
          <p:nvPr>
            <p:ph idx="18" type="title"/>
          </p:nvPr>
        </p:nvSpPr>
        <p:spPr>
          <a:xfrm>
            <a:off x="2989425" y="3984211"/>
            <a:ext cx="1882800" cy="105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03</a:t>
            </a:r>
            <a:endParaRPr/>
          </a:p>
        </p:txBody>
      </p:sp>
      <p:sp>
        <p:nvSpPr>
          <p:cNvPr id="1642" name="Google Shape;1642;p63"/>
          <p:cNvSpPr txBox="1"/>
          <p:nvPr>
            <p:ph idx="19" type="title"/>
          </p:nvPr>
        </p:nvSpPr>
        <p:spPr>
          <a:xfrm>
            <a:off x="2983525" y="6163501"/>
            <a:ext cx="1882800" cy="105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04</a:t>
            </a:r>
            <a:endParaRPr/>
          </a:p>
        </p:txBody>
      </p:sp>
      <p:sp>
        <p:nvSpPr>
          <p:cNvPr id="1643" name="Google Shape;1643;p63"/>
          <p:cNvSpPr txBox="1"/>
          <p:nvPr>
            <p:ph idx="20" type="title"/>
          </p:nvPr>
        </p:nvSpPr>
        <p:spPr>
          <a:xfrm>
            <a:off x="2989425" y="7253146"/>
            <a:ext cx="1882800" cy="105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05</a:t>
            </a:r>
            <a:endParaRPr/>
          </a:p>
        </p:txBody>
      </p:sp>
      <p:sp>
        <p:nvSpPr>
          <p:cNvPr id="1644" name="Google Shape;1644;p63"/>
          <p:cNvSpPr txBox="1"/>
          <p:nvPr>
            <p:ph idx="21" type="title"/>
          </p:nvPr>
        </p:nvSpPr>
        <p:spPr>
          <a:xfrm>
            <a:off x="2983525" y="8342791"/>
            <a:ext cx="1882800" cy="105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37"/>
          <p:cNvSpPr txBox="1"/>
          <p:nvPr>
            <p:ph type="ctrTitle"/>
          </p:nvPr>
        </p:nvSpPr>
        <p:spPr>
          <a:xfrm>
            <a:off x="-128400" y="2175950"/>
            <a:ext cx="12918600" cy="4387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sz="10200"/>
              <a:t>EXPORT FROM LABELING JOB</a:t>
            </a:r>
            <a:r>
              <a:rPr lang="en" sz="10200"/>
              <a:t> </a:t>
            </a:r>
            <a:endParaRPr sz="10200"/>
          </a:p>
        </p:txBody>
      </p:sp>
      <p:sp>
        <p:nvSpPr>
          <p:cNvPr id="868" name="Google Shape;868;p37"/>
          <p:cNvSpPr txBox="1"/>
          <p:nvPr>
            <p:ph idx="1" type="subTitle"/>
          </p:nvPr>
        </p:nvSpPr>
        <p:spPr>
          <a:xfrm>
            <a:off x="1437550" y="6487150"/>
            <a:ext cx="9057600" cy="951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Here is where your </a:t>
            </a:r>
            <a:r>
              <a:rPr lang="en"/>
              <a:t>presentation</a:t>
            </a:r>
            <a:r>
              <a:rPr lang="en"/>
              <a:t> begins</a:t>
            </a:r>
            <a:endParaRPr/>
          </a:p>
        </p:txBody>
      </p:sp>
      <p:sp>
        <p:nvSpPr>
          <p:cNvPr id="869" name="Google Shape;869;p37"/>
          <p:cNvSpPr/>
          <p:nvPr/>
        </p:nvSpPr>
        <p:spPr>
          <a:xfrm>
            <a:off x="10623150" y="1450947"/>
            <a:ext cx="778440" cy="778440"/>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70" name="Google Shape;870;p37"/>
          <p:cNvGrpSpPr/>
          <p:nvPr/>
        </p:nvGrpSpPr>
        <p:grpSpPr>
          <a:xfrm>
            <a:off x="12855800" y="1835250"/>
            <a:ext cx="5432177" cy="7372925"/>
            <a:chOff x="6321900" y="917625"/>
            <a:chExt cx="2716088" cy="3686463"/>
          </a:xfrm>
        </p:grpSpPr>
        <p:sp>
          <p:nvSpPr>
            <p:cNvPr id="871" name="Google Shape;871;p37"/>
            <p:cNvSpPr/>
            <p:nvPr/>
          </p:nvSpPr>
          <p:spPr>
            <a:xfrm>
              <a:off x="6457372" y="1565623"/>
              <a:ext cx="400157" cy="708045"/>
            </a:xfrm>
            <a:custGeom>
              <a:rect b="b" l="l" r="r" t="t"/>
              <a:pathLst>
                <a:path extrusionOk="0" h="12324" w="6965">
                  <a:moveTo>
                    <a:pt x="5407" y="1"/>
                  </a:moveTo>
                  <a:cubicBezTo>
                    <a:pt x="4861" y="1"/>
                    <a:pt x="4349" y="329"/>
                    <a:pt x="4132" y="860"/>
                  </a:cubicBezTo>
                  <a:lnTo>
                    <a:pt x="285" y="10436"/>
                  </a:lnTo>
                  <a:cubicBezTo>
                    <a:pt x="0" y="11133"/>
                    <a:pt x="348" y="11939"/>
                    <a:pt x="1045" y="12224"/>
                  </a:cubicBezTo>
                  <a:cubicBezTo>
                    <a:pt x="1214" y="12292"/>
                    <a:pt x="1388" y="12324"/>
                    <a:pt x="1559" y="12324"/>
                  </a:cubicBezTo>
                  <a:cubicBezTo>
                    <a:pt x="2105" y="12324"/>
                    <a:pt x="2617" y="11995"/>
                    <a:pt x="2834" y="11465"/>
                  </a:cubicBezTo>
                  <a:lnTo>
                    <a:pt x="6679" y="1889"/>
                  </a:lnTo>
                  <a:cubicBezTo>
                    <a:pt x="6964" y="1177"/>
                    <a:pt x="6616" y="385"/>
                    <a:pt x="5920" y="100"/>
                  </a:cubicBezTo>
                  <a:cubicBezTo>
                    <a:pt x="5751" y="33"/>
                    <a:pt x="5577" y="1"/>
                    <a:pt x="540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 name="Google Shape;872;p37"/>
            <p:cNvSpPr/>
            <p:nvPr/>
          </p:nvSpPr>
          <p:spPr>
            <a:xfrm>
              <a:off x="6610136" y="1421017"/>
              <a:ext cx="426585" cy="460539"/>
            </a:xfrm>
            <a:custGeom>
              <a:rect b="b" l="l" r="r" t="t"/>
              <a:pathLst>
                <a:path extrusionOk="0" h="8016" w="7425">
                  <a:moveTo>
                    <a:pt x="4375" y="1"/>
                  </a:moveTo>
                  <a:cubicBezTo>
                    <a:pt x="3348" y="1"/>
                    <a:pt x="2368" y="587"/>
                    <a:pt x="1916" y="1573"/>
                  </a:cubicBezTo>
                  <a:lnTo>
                    <a:pt x="0" y="5768"/>
                  </a:lnTo>
                  <a:lnTo>
                    <a:pt x="4875" y="8015"/>
                  </a:lnTo>
                  <a:lnTo>
                    <a:pt x="6806" y="3805"/>
                  </a:lnTo>
                  <a:cubicBezTo>
                    <a:pt x="7424" y="2459"/>
                    <a:pt x="6838" y="861"/>
                    <a:pt x="5493" y="243"/>
                  </a:cubicBezTo>
                  <a:cubicBezTo>
                    <a:pt x="5130" y="79"/>
                    <a:pt x="4749" y="1"/>
                    <a:pt x="437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 name="Google Shape;873;p37"/>
            <p:cNvSpPr/>
            <p:nvPr/>
          </p:nvSpPr>
          <p:spPr>
            <a:xfrm>
              <a:off x="7504892" y="1556833"/>
              <a:ext cx="389241" cy="537009"/>
            </a:xfrm>
            <a:custGeom>
              <a:rect b="b" l="l" r="r" t="t"/>
              <a:pathLst>
                <a:path extrusionOk="0" h="9347" w="6775">
                  <a:moveTo>
                    <a:pt x="2455" y="0"/>
                  </a:moveTo>
                  <a:lnTo>
                    <a:pt x="1" y="1346"/>
                  </a:lnTo>
                  <a:lnTo>
                    <a:pt x="3942" y="8610"/>
                  </a:lnTo>
                  <a:cubicBezTo>
                    <a:pt x="4205" y="9080"/>
                    <a:pt x="4685" y="9347"/>
                    <a:pt x="5182" y="9347"/>
                  </a:cubicBezTo>
                  <a:cubicBezTo>
                    <a:pt x="5404" y="9347"/>
                    <a:pt x="5631" y="9293"/>
                    <a:pt x="5842" y="9180"/>
                  </a:cubicBezTo>
                  <a:cubicBezTo>
                    <a:pt x="6522" y="8800"/>
                    <a:pt x="6775" y="7962"/>
                    <a:pt x="6411" y="7281"/>
                  </a:cubicBezTo>
                  <a:lnTo>
                    <a:pt x="2455"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 name="Google Shape;874;p37"/>
            <p:cNvSpPr/>
            <p:nvPr/>
          </p:nvSpPr>
          <p:spPr>
            <a:xfrm>
              <a:off x="7719474" y="1648699"/>
              <a:ext cx="508455" cy="445831"/>
            </a:xfrm>
            <a:custGeom>
              <a:rect b="b" l="l" r="r" t="t"/>
              <a:pathLst>
                <a:path extrusionOk="0" h="7760" w="8850">
                  <a:moveTo>
                    <a:pt x="7060" y="0"/>
                  </a:moveTo>
                  <a:lnTo>
                    <a:pt x="682" y="5287"/>
                  </a:lnTo>
                  <a:cubicBezTo>
                    <a:pt x="96" y="5777"/>
                    <a:pt x="1" y="6663"/>
                    <a:pt x="492" y="7249"/>
                  </a:cubicBezTo>
                  <a:cubicBezTo>
                    <a:pt x="767" y="7587"/>
                    <a:pt x="1167" y="7760"/>
                    <a:pt x="1572" y="7760"/>
                  </a:cubicBezTo>
                  <a:cubicBezTo>
                    <a:pt x="1888" y="7760"/>
                    <a:pt x="2206" y="7654"/>
                    <a:pt x="2470" y="7439"/>
                  </a:cubicBezTo>
                  <a:lnTo>
                    <a:pt x="8849" y="2153"/>
                  </a:lnTo>
                  <a:lnTo>
                    <a:pt x="7060"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 name="Google Shape;875;p37"/>
            <p:cNvSpPr/>
            <p:nvPr/>
          </p:nvSpPr>
          <p:spPr>
            <a:xfrm>
              <a:off x="7365801" y="1441011"/>
              <a:ext cx="427447" cy="460539"/>
            </a:xfrm>
            <a:custGeom>
              <a:rect b="b" l="l" r="r" t="t"/>
              <a:pathLst>
                <a:path extrusionOk="0" h="8016" w="7440">
                  <a:moveTo>
                    <a:pt x="3055" y="1"/>
                  </a:moveTo>
                  <a:cubicBezTo>
                    <a:pt x="2684" y="1"/>
                    <a:pt x="2306" y="79"/>
                    <a:pt x="1947" y="243"/>
                  </a:cubicBezTo>
                  <a:cubicBezTo>
                    <a:pt x="586" y="861"/>
                    <a:pt x="1" y="2459"/>
                    <a:pt x="617" y="3805"/>
                  </a:cubicBezTo>
                  <a:lnTo>
                    <a:pt x="2548" y="8015"/>
                  </a:lnTo>
                  <a:lnTo>
                    <a:pt x="7440" y="5768"/>
                  </a:lnTo>
                  <a:lnTo>
                    <a:pt x="5509" y="1573"/>
                  </a:lnTo>
                  <a:cubicBezTo>
                    <a:pt x="5056" y="587"/>
                    <a:pt x="4076" y="1"/>
                    <a:pt x="305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 name="Google Shape;876;p37"/>
            <p:cNvSpPr/>
            <p:nvPr/>
          </p:nvSpPr>
          <p:spPr>
            <a:xfrm>
              <a:off x="7060272" y="998460"/>
              <a:ext cx="250091" cy="287435"/>
            </a:xfrm>
            <a:custGeom>
              <a:rect b="b" l="l" r="r" t="t"/>
              <a:pathLst>
                <a:path extrusionOk="0" h="5003" w="4353">
                  <a:moveTo>
                    <a:pt x="2168" y="1"/>
                  </a:moveTo>
                  <a:cubicBezTo>
                    <a:pt x="965" y="1"/>
                    <a:pt x="1" y="1125"/>
                    <a:pt x="1" y="2502"/>
                  </a:cubicBezTo>
                  <a:cubicBezTo>
                    <a:pt x="1" y="3879"/>
                    <a:pt x="965" y="5002"/>
                    <a:pt x="2168" y="5002"/>
                  </a:cubicBezTo>
                  <a:cubicBezTo>
                    <a:pt x="3371" y="5002"/>
                    <a:pt x="4353" y="3879"/>
                    <a:pt x="4353" y="2502"/>
                  </a:cubicBezTo>
                  <a:cubicBezTo>
                    <a:pt x="4353" y="1125"/>
                    <a:pt x="3371" y="1"/>
                    <a:pt x="216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 name="Google Shape;877;p37"/>
            <p:cNvSpPr/>
            <p:nvPr/>
          </p:nvSpPr>
          <p:spPr>
            <a:xfrm>
              <a:off x="7149379" y="1272217"/>
              <a:ext cx="134669" cy="205565"/>
            </a:xfrm>
            <a:custGeom>
              <a:rect b="b" l="l" r="r" t="t"/>
              <a:pathLst>
                <a:path extrusionOk="0" h="3578" w="2344">
                  <a:moveTo>
                    <a:pt x="1" y="1"/>
                  </a:moveTo>
                  <a:lnTo>
                    <a:pt x="1" y="3578"/>
                  </a:lnTo>
                  <a:lnTo>
                    <a:pt x="2343" y="3578"/>
                  </a:lnTo>
                  <a:lnTo>
                    <a:pt x="2343"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 name="Google Shape;878;p37"/>
            <p:cNvSpPr/>
            <p:nvPr/>
          </p:nvSpPr>
          <p:spPr>
            <a:xfrm>
              <a:off x="7149379" y="1244928"/>
              <a:ext cx="134669" cy="115250"/>
            </a:xfrm>
            <a:custGeom>
              <a:rect b="b" l="l" r="r" t="t"/>
              <a:pathLst>
                <a:path extrusionOk="0" h="2006" w="2344">
                  <a:moveTo>
                    <a:pt x="1" y="1"/>
                  </a:moveTo>
                  <a:lnTo>
                    <a:pt x="1" y="649"/>
                  </a:lnTo>
                  <a:cubicBezTo>
                    <a:pt x="64" y="807"/>
                    <a:pt x="381" y="1489"/>
                    <a:pt x="1140" y="1820"/>
                  </a:cubicBezTo>
                  <a:cubicBezTo>
                    <a:pt x="1462" y="1967"/>
                    <a:pt x="1767" y="2005"/>
                    <a:pt x="2001" y="2005"/>
                  </a:cubicBezTo>
                  <a:cubicBezTo>
                    <a:pt x="2146" y="2005"/>
                    <a:pt x="2264" y="1991"/>
                    <a:pt x="2343" y="1979"/>
                  </a:cubicBezTo>
                  <a:lnTo>
                    <a:pt x="2343"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 name="Google Shape;879;p37"/>
            <p:cNvSpPr/>
            <p:nvPr/>
          </p:nvSpPr>
          <p:spPr>
            <a:xfrm>
              <a:off x="7088423" y="1048960"/>
              <a:ext cx="250148" cy="280541"/>
            </a:xfrm>
            <a:custGeom>
              <a:rect b="b" l="l" r="r" t="t"/>
              <a:pathLst>
                <a:path extrusionOk="0" h="4883" w="4354">
                  <a:moveTo>
                    <a:pt x="1855" y="0"/>
                  </a:moveTo>
                  <a:cubicBezTo>
                    <a:pt x="1721" y="0"/>
                    <a:pt x="1588" y="18"/>
                    <a:pt x="1457" y="56"/>
                  </a:cubicBezTo>
                  <a:cubicBezTo>
                    <a:pt x="475" y="356"/>
                    <a:pt x="1" y="1671"/>
                    <a:pt x="397" y="2984"/>
                  </a:cubicBezTo>
                  <a:cubicBezTo>
                    <a:pt x="737" y="4115"/>
                    <a:pt x="1617" y="4882"/>
                    <a:pt x="2481" y="4882"/>
                  </a:cubicBezTo>
                  <a:cubicBezTo>
                    <a:pt x="2621" y="4882"/>
                    <a:pt x="2761" y="4862"/>
                    <a:pt x="2898" y="4820"/>
                  </a:cubicBezTo>
                  <a:cubicBezTo>
                    <a:pt x="3879" y="4535"/>
                    <a:pt x="4354" y="3222"/>
                    <a:pt x="3957" y="1908"/>
                  </a:cubicBezTo>
                  <a:cubicBezTo>
                    <a:pt x="3615" y="770"/>
                    <a:pt x="2725" y="0"/>
                    <a:pt x="1855"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 name="Google Shape;880;p37"/>
            <p:cNvSpPr/>
            <p:nvPr/>
          </p:nvSpPr>
          <p:spPr>
            <a:xfrm>
              <a:off x="7031201" y="1177422"/>
              <a:ext cx="100082" cy="96922"/>
            </a:xfrm>
            <a:custGeom>
              <a:rect b="b" l="l" r="r" t="t"/>
              <a:pathLst>
                <a:path extrusionOk="0" h="1687" w="1742">
                  <a:moveTo>
                    <a:pt x="645" y="0"/>
                  </a:moveTo>
                  <a:cubicBezTo>
                    <a:pt x="518" y="0"/>
                    <a:pt x="399" y="37"/>
                    <a:pt x="300" y="115"/>
                  </a:cubicBezTo>
                  <a:cubicBezTo>
                    <a:pt x="0" y="353"/>
                    <a:pt x="15" y="859"/>
                    <a:pt x="332" y="1254"/>
                  </a:cubicBezTo>
                  <a:cubicBezTo>
                    <a:pt x="544" y="1531"/>
                    <a:pt x="836" y="1686"/>
                    <a:pt x="1095" y="1686"/>
                  </a:cubicBezTo>
                  <a:cubicBezTo>
                    <a:pt x="1222" y="1686"/>
                    <a:pt x="1341" y="1649"/>
                    <a:pt x="1440" y="1571"/>
                  </a:cubicBezTo>
                  <a:cubicBezTo>
                    <a:pt x="1741" y="1349"/>
                    <a:pt x="1725" y="828"/>
                    <a:pt x="1408" y="431"/>
                  </a:cubicBezTo>
                  <a:cubicBezTo>
                    <a:pt x="1195" y="155"/>
                    <a:pt x="905" y="0"/>
                    <a:pt x="645"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 name="Google Shape;881;p37"/>
            <p:cNvSpPr/>
            <p:nvPr/>
          </p:nvSpPr>
          <p:spPr>
            <a:xfrm>
              <a:off x="7199363" y="1248605"/>
              <a:ext cx="41021" cy="12754"/>
            </a:xfrm>
            <a:custGeom>
              <a:rect b="b" l="l" r="r" t="t"/>
              <a:pathLst>
                <a:path extrusionOk="0" h="222" w="714">
                  <a:moveTo>
                    <a:pt x="32" y="0"/>
                  </a:moveTo>
                  <a:lnTo>
                    <a:pt x="1" y="32"/>
                  </a:lnTo>
                  <a:cubicBezTo>
                    <a:pt x="112" y="142"/>
                    <a:pt x="222" y="205"/>
                    <a:pt x="349" y="205"/>
                  </a:cubicBezTo>
                  <a:cubicBezTo>
                    <a:pt x="365" y="205"/>
                    <a:pt x="380" y="222"/>
                    <a:pt x="380" y="222"/>
                  </a:cubicBezTo>
                  <a:cubicBezTo>
                    <a:pt x="492" y="222"/>
                    <a:pt x="602" y="174"/>
                    <a:pt x="713" y="110"/>
                  </a:cubicBezTo>
                  <a:lnTo>
                    <a:pt x="682" y="63"/>
                  </a:lnTo>
                  <a:cubicBezTo>
                    <a:pt x="585" y="119"/>
                    <a:pt x="489" y="161"/>
                    <a:pt x="403" y="161"/>
                  </a:cubicBezTo>
                  <a:cubicBezTo>
                    <a:pt x="390" y="161"/>
                    <a:pt x="377" y="160"/>
                    <a:pt x="365" y="158"/>
                  </a:cubicBezTo>
                  <a:cubicBezTo>
                    <a:pt x="239" y="158"/>
                    <a:pt x="144" y="95"/>
                    <a:pt x="3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 name="Google Shape;882;p37"/>
            <p:cNvSpPr/>
            <p:nvPr/>
          </p:nvSpPr>
          <p:spPr>
            <a:xfrm>
              <a:off x="7158457" y="1185637"/>
              <a:ext cx="37344" cy="17523"/>
            </a:xfrm>
            <a:custGeom>
              <a:rect b="b" l="l" r="r" t="t"/>
              <a:pathLst>
                <a:path extrusionOk="0" h="305" w="650">
                  <a:moveTo>
                    <a:pt x="397" y="0"/>
                  </a:moveTo>
                  <a:cubicBezTo>
                    <a:pt x="358" y="0"/>
                    <a:pt x="315" y="6"/>
                    <a:pt x="269" y="20"/>
                  </a:cubicBezTo>
                  <a:cubicBezTo>
                    <a:pt x="64" y="83"/>
                    <a:pt x="1" y="273"/>
                    <a:pt x="1" y="288"/>
                  </a:cubicBezTo>
                  <a:lnTo>
                    <a:pt x="48" y="305"/>
                  </a:lnTo>
                  <a:cubicBezTo>
                    <a:pt x="48" y="288"/>
                    <a:pt x="111" y="130"/>
                    <a:pt x="286" y="67"/>
                  </a:cubicBezTo>
                  <a:cubicBezTo>
                    <a:pt x="320" y="57"/>
                    <a:pt x="353" y="54"/>
                    <a:pt x="384" y="54"/>
                  </a:cubicBezTo>
                  <a:cubicBezTo>
                    <a:pt x="511" y="54"/>
                    <a:pt x="605" y="115"/>
                    <a:pt x="618" y="115"/>
                  </a:cubicBezTo>
                  <a:lnTo>
                    <a:pt x="649" y="83"/>
                  </a:lnTo>
                  <a:cubicBezTo>
                    <a:pt x="637" y="70"/>
                    <a:pt x="538" y="0"/>
                    <a:pt x="39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 name="Google Shape;883;p37"/>
            <p:cNvSpPr/>
            <p:nvPr/>
          </p:nvSpPr>
          <p:spPr>
            <a:xfrm>
              <a:off x="7168453" y="1187418"/>
              <a:ext cx="14593" cy="12352"/>
            </a:xfrm>
            <a:custGeom>
              <a:rect b="b" l="l" r="r" t="t"/>
              <a:pathLst>
                <a:path extrusionOk="0" h="215" w="254">
                  <a:moveTo>
                    <a:pt x="120" y="0"/>
                  </a:moveTo>
                  <a:cubicBezTo>
                    <a:pt x="112" y="0"/>
                    <a:pt x="103" y="2"/>
                    <a:pt x="95" y="4"/>
                  </a:cubicBezTo>
                  <a:cubicBezTo>
                    <a:pt x="32" y="36"/>
                    <a:pt x="0" y="84"/>
                    <a:pt x="32" y="147"/>
                  </a:cubicBezTo>
                  <a:cubicBezTo>
                    <a:pt x="46" y="186"/>
                    <a:pt x="91" y="214"/>
                    <a:pt x="133" y="214"/>
                  </a:cubicBezTo>
                  <a:cubicBezTo>
                    <a:pt x="142" y="214"/>
                    <a:pt x="151" y="213"/>
                    <a:pt x="159" y="210"/>
                  </a:cubicBezTo>
                  <a:cubicBezTo>
                    <a:pt x="222" y="194"/>
                    <a:pt x="254" y="131"/>
                    <a:pt x="222" y="84"/>
                  </a:cubicBezTo>
                  <a:cubicBezTo>
                    <a:pt x="209" y="31"/>
                    <a:pt x="163" y="0"/>
                    <a:pt x="12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 name="Google Shape;884;p37"/>
            <p:cNvSpPr/>
            <p:nvPr/>
          </p:nvSpPr>
          <p:spPr>
            <a:xfrm>
              <a:off x="7251242" y="1154614"/>
              <a:ext cx="37287" cy="18500"/>
            </a:xfrm>
            <a:custGeom>
              <a:rect b="b" l="l" r="r" t="t"/>
              <a:pathLst>
                <a:path extrusionOk="0" h="322" w="649">
                  <a:moveTo>
                    <a:pt x="399" y="0"/>
                  </a:moveTo>
                  <a:cubicBezTo>
                    <a:pt x="358" y="0"/>
                    <a:pt x="314" y="7"/>
                    <a:pt x="269" y="22"/>
                  </a:cubicBezTo>
                  <a:cubicBezTo>
                    <a:pt x="64" y="85"/>
                    <a:pt x="0" y="275"/>
                    <a:pt x="0" y="307"/>
                  </a:cubicBezTo>
                  <a:lnTo>
                    <a:pt x="47" y="322"/>
                  </a:lnTo>
                  <a:cubicBezTo>
                    <a:pt x="47" y="290"/>
                    <a:pt x="111" y="132"/>
                    <a:pt x="285" y="69"/>
                  </a:cubicBezTo>
                  <a:cubicBezTo>
                    <a:pt x="319" y="59"/>
                    <a:pt x="352" y="56"/>
                    <a:pt x="382" y="56"/>
                  </a:cubicBezTo>
                  <a:cubicBezTo>
                    <a:pt x="510" y="56"/>
                    <a:pt x="605" y="120"/>
                    <a:pt x="617" y="132"/>
                  </a:cubicBezTo>
                  <a:lnTo>
                    <a:pt x="649" y="85"/>
                  </a:lnTo>
                  <a:cubicBezTo>
                    <a:pt x="625" y="61"/>
                    <a:pt x="528" y="0"/>
                    <a:pt x="39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 name="Google Shape;885;p37"/>
            <p:cNvSpPr/>
            <p:nvPr/>
          </p:nvSpPr>
          <p:spPr>
            <a:xfrm>
              <a:off x="7261181" y="1156509"/>
              <a:ext cx="13731" cy="12410"/>
            </a:xfrm>
            <a:custGeom>
              <a:rect b="b" l="l" r="r" t="t"/>
              <a:pathLst>
                <a:path extrusionOk="0" h="216" w="239">
                  <a:moveTo>
                    <a:pt x="121" y="0"/>
                  </a:moveTo>
                  <a:cubicBezTo>
                    <a:pt x="112" y="0"/>
                    <a:pt x="104" y="1"/>
                    <a:pt x="96" y="4"/>
                  </a:cubicBezTo>
                  <a:cubicBezTo>
                    <a:pt x="32" y="36"/>
                    <a:pt x="1" y="84"/>
                    <a:pt x="17" y="147"/>
                  </a:cubicBezTo>
                  <a:cubicBezTo>
                    <a:pt x="29" y="196"/>
                    <a:pt x="69" y="216"/>
                    <a:pt x="115" y="216"/>
                  </a:cubicBezTo>
                  <a:cubicBezTo>
                    <a:pt x="129" y="216"/>
                    <a:pt x="144" y="214"/>
                    <a:pt x="159" y="210"/>
                  </a:cubicBezTo>
                  <a:cubicBezTo>
                    <a:pt x="207" y="194"/>
                    <a:pt x="239" y="131"/>
                    <a:pt x="222" y="84"/>
                  </a:cubicBezTo>
                  <a:cubicBezTo>
                    <a:pt x="210" y="31"/>
                    <a:pt x="164" y="0"/>
                    <a:pt x="12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 name="Google Shape;886;p37"/>
            <p:cNvSpPr/>
            <p:nvPr/>
          </p:nvSpPr>
          <p:spPr>
            <a:xfrm>
              <a:off x="7227571" y="1162140"/>
              <a:ext cx="33667" cy="69173"/>
            </a:xfrm>
            <a:custGeom>
              <a:rect b="b" l="l" r="r" t="t"/>
              <a:pathLst>
                <a:path extrusionOk="0" h="1204" w="586">
                  <a:moveTo>
                    <a:pt x="1" y="1"/>
                  </a:moveTo>
                  <a:lnTo>
                    <a:pt x="96" y="1204"/>
                  </a:lnTo>
                  <a:lnTo>
                    <a:pt x="586" y="1062"/>
                  </a:lnTo>
                  <a:lnTo>
                    <a:pt x="1"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 name="Google Shape;887;p37"/>
            <p:cNvSpPr/>
            <p:nvPr/>
          </p:nvSpPr>
          <p:spPr>
            <a:xfrm>
              <a:off x="7121171" y="1146053"/>
              <a:ext cx="64634" cy="28267"/>
            </a:xfrm>
            <a:custGeom>
              <a:rect b="b" l="l" r="r" t="t"/>
              <a:pathLst>
                <a:path extrusionOk="0" h="492" w="1125">
                  <a:moveTo>
                    <a:pt x="1007" y="0"/>
                  </a:moveTo>
                  <a:cubicBezTo>
                    <a:pt x="993" y="0"/>
                    <a:pt x="979" y="4"/>
                    <a:pt x="967" y="12"/>
                  </a:cubicBezTo>
                  <a:lnTo>
                    <a:pt x="95" y="266"/>
                  </a:lnTo>
                  <a:cubicBezTo>
                    <a:pt x="32" y="297"/>
                    <a:pt x="0" y="361"/>
                    <a:pt x="17" y="408"/>
                  </a:cubicBezTo>
                  <a:cubicBezTo>
                    <a:pt x="30" y="460"/>
                    <a:pt x="76" y="491"/>
                    <a:pt x="127" y="491"/>
                  </a:cubicBezTo>
                  <a:cubicBezTo>
                    <a:pt x="138" y="491"/>
                    <a:pt x="148" y="490"/>
                    <a:pt x="159" y="487"/>
                  </a:cubicBezTo>
                  <a:lnTo>
                    <a:pt x="1030" y="218"/>
                  </a:lnTo>
                  <a:cubicBezTo>
                    <a:pt x="1093" y="202"/>
                    <a:pt x="1125" y="139"/>
                    <a:pt x="1108" y="76"/>
                  </a:cubicBezTo>
                  <a:cubicBezTo>
                    <a:pt x="1085" y="29"/>
                    <a:pt x="1045" y="0"/>
                    <a:pt x="100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 name="Google Shape;888;p37"/>
            <p:cNvSpPr/>
            <p:nvPr/>
          </p:nvSpPr>
          <p:spPr>
            <a:xfrm>
              <a:off x="7223952" y="1115202"/>
              <a:ext cx="64577" cy="28152"/>
            </a:xfrm>
            <a:custGeom>
              <a:rect b="b" l="l" r="r" t="t"/>
              <a:pathLst>
                <a:path extrusionOk="0" h="490" w="1124">
                  <a:moveTo>
                    <a:pt x="1000" y="1"/>
                  </a:moveTo>
                  <a:cubicBezTo>
                    <a:pt x="988" y="1"/>
                    <a:pt x="976" y="4"/>
                    <a:pt x="965" y="11"/>
                  </a:cubicBezTo>
                  <a:lnTo>
                    <a:pt x="96" y="280"/>
                  </a:lnTo>
                  <a:cubicBezTo>
                    <a:pt x="32" y="296"/>
                    <a:pt x="1" y="360"/>
                    <a:pt x="16" y="423"/>
                  </a:cubicBezTo>
                  <a:cubicBezTo>
                    <a:pt x="29" y="462"/>
                    <a:pt x="75" y="490"/>
                    <a:pt x="126" y="490"/>
                  </a:cubicBezTo>
                  <a:cubicBezTo>
                    <a:pt x="137" y="490"/>
                    <a:pt x="148" y="489"/>
                    <a:pt x="159" y="486"/>
                  </a:cubicBezTo>
                  <a:lnTo>
                    <a:pt x="1029" y="216"/>
                  </a:lnTo>
                  <a:cubicBezTo>
                    <a:pt x="1092" y="201"/>
                    <a:pt x="1124" y="138"/>
                    <a:pt x="1108" y="75"/>
                  </a:cubicBezTo>
                  <a:cubicBezTo>
                    <a:pt x="1084" y="37"/>
                    <a:pt x="1041" y="1"/>
                    <a:pt x="100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 name="Google Shape;889;p37"/>
            <p:cNvSpPr/>
            <p:nvPr/>
          </p:nvSpPr>
          <p:spPr>
            <a:xfrm>
              <a:off x="7141164" y="1212640"/>
              <a:ext cx="57395" cy="48260"/>
            </a:xfrm>
            <a:custGeom>
              <a:rect b="b" l="l" r="r" t="t"/>
              <a:pathLst>
                <a:path extrusionOk="0" h="840" w="999">
                  <a:moveTo>
                    <a:pt x="527" y="1"/>
                  </a:moveTo>
                  <a:cubicBezTo>
                    <a:pt x="478" y="1"/>
                    <a:pt x="429" y="8"/>
                    <a:pt x="380" y="25"/>
                  </a:cubicBezTo>
                  <a:cubicBezTo>
                    <a:pt x="144" y="88"/>
                    <a:pt x="1" y="325"/>
                    <a:pt x="64" y="546"/>
                  </a:cubicBezTo>
                  <a:cubicBezTo>
                    <a:pt x="114" y="723"/>
                    <a:pt x="286" y="839"/>
                    <a:pt x="474" y="839"/>
                  </a:cubicBezTo>
                  <a:cubicBezTo>
                    <a:pt x="522" y="839"/>
                    <a:pt x="570" y="832"/>
                    <a:pt x="619" y="816"/>
                  </a:cubicBezTo>
                  <a:cubicBezTo>
                    <a:pt x="855" y="753"/>
                    <a:pt x="998" y="515"/>
                    <a:pt x="935" y="293"/>
                  </a:cubicBezTo>
                  <a:cubicBezTo>
                    <a:pt x="885" y="117"/>
                    <a:pt x="714" y="1"/>
                    <a:pt x="52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 name="Google Shape;890;p37"/>
            <p:cNvSpPr/>
            <p:nvPr/>
          </p:nvSpPr>
          <p:spPr>
            <a:xfrm>
              <a:off x="7274854" y="1181731"/>
              <a:ext cx="57338" cy="48260"/>
            </a:xfrm>
            <a:custGeom>
              <a:rect b="b" l="l" r="r" t="t"/>
              <a:pathLst>
                <a:path extrusionOk="0" h="840" w="998">
                  <a:moveTo>
                    <a:pt x="526" y="1"/>
                  </a:moveTo>
                  <a:cubicBezTo>
                    <a:pt x="478" y="1"/>
                    <a:pt x="429" y="8"/>
                    <a:pt x="381" y="25"/>
                  </a:cubicBezTo>
                  <a:cubicBezTo>
                    <a:pt x="143" y="88"/>
                    <a:pt x="1" y="325"/>
                    <a:pt x="64" y="546"/>
                  </a:cubicBezTo>
                  <a:cubicBezTo>
                    <a:pt x="115" y="723"/>
                    <a:pt x="286" y="839"/>
                    <a:pt x="473" y="839"/>
                  </a:cubicBezTo>
                  <a:cubicBezTo>
                    <a:pt x="521" y="839"/>
                    <a:pt x="570" y="832"/>
                    <a:pt x="618" y="816"/>
                  </a:cubicBezTo>
                  <a:cubicBezTo>
                    <a:pt x="856" y="753"/>
                    <a:pt x="997" y="515"/>
                    <a:pt x="934" y="293"/>
                  </a:cubicBezTo>
                  <a:cubicBezTo>
                    <a:pt x="884" y="117"/>
                    <a:pt x="713" y="1"/>
                    <a:pt x="52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 name="Google Shape;891;p37"/>
            <p:cNvSpPr/>
            <p:nvPr/>
          </p:nvSpPr>
          <p:spPr>
            <a:xfrm>
              <a:off x="7142141" y="1013052"/>
              <a:ext cx="100082" cy="81870"/>
            </a:xfrm>
            <a:custGeom>
              <a:rect b="b" l="l" r="r" t="t"/>
              <a:pathLst>
                <a:path extrusionOk="0" h="1425" w="1742">
                  <a:moveTo>
                    <a:pt x="870" y="0"/>
                  </a:moveTo>
                  <a:cubicBezTo>
                    <a:pt x="395" y="0"/>
                    <a:pt x="0" y="317"/>
                    <a:pt x="0" y="713"/>
                  </a:cubicBezTo>
                  <a:cubicBezTo>
                    <a:pt x="0" y="1108"/>
                    <a:pt x="395" y="1425"/>
                    <a:pt x="870" y="1425"/>
                  </a:cubicBezTo>
                  <a:cubicBezTo>
                    <a:pt x="1345" y="1425"/>
                    <a:pt x="1741" y="1108"/>
                    <a:pt x="1741" y="713"/>
                  </a:cubicBezTo>
                  <a:cubicBezTo>
                    <a:pt x="1741" y="317"/>
                    <a:pt x="1345" y="0"/>
                    <a:pt x="87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 name="Google Shape;892;p37"/>
            <p:cNvSpPr/>
            <p:nvPr/>
          </p:nvSpPr>
          <p:spPr>
            <a:xfrm>
              <a:off x="7012989" y="917625"/>
              <a:ext cx="271061" cy="200969"/>
            </a:xfrm>
            <a:custGeom>
              <a:rect b="b" l="l" r="r" t="t"/>
              <a:pathLst>
                <a:path extrusionOk="0" h="3498" w="4718">
                  <a:moveTo>
                    <a:pt x="2438" y="1"/>
                  </a:moveTo>
                  <a:cubicBezTo>
                    <a:pt x="2229" y="1"/>
                    <a:pt x="2016" y="31"/>
                    <a:pt x="1805" y="95"/>
                  </a:cubicBezTo>
                  <a:cubicBezTo>
                    <a:pt x="649" y="443"/>
                    <a:pt x="1" y="1646"/>
                    <a:pt x="349" y="2801"/>
                  </a:cubicBezTo>
                  <a:lnTo>
                    <a:pt x="554" y="3497"/>
                  </a:lnTo>
                  <a:lnTo>
                    <a:pt x="4717" y="2247"/>
                  </a:lnTo>
                  <a:lnTo>
                    <a:pt x="4511" y="1551"/>
                  </a:lnTo>
                  <a:cubicBezTo>
                    <a:pt x="4226" y="606"/>
                    <a:pt x="3371" y="1"/>
                    <a:pt x="243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 name="Google Shape;893;p37"/>
            <p:cNvSpPr/>
            <p:nvPr/>
          </p:nvSpPr>
          <p:spPr>
            <a:xfrm>
              <a:off x="7016608" y="1002137"/>
              <a:ext cx="282839" cy="116514"/>
            </a:xfrm>
            <a:custGeom>
              <a:rect b="b" l="l" r="r" t="t"/>
              <a:pathLst>
                <a:path extrusionOk="0" h="2028" w="4923">
                  <a:moveTo>
                    <a:pt x="4462" y="0"/>
                  </a:moveTo>
                  <a:cubicBezTo>
                    <a:pt x="4426" y="0"/>
                    <a:pt x="4389" y="6"/>
                    <a:pt x="4353" y="17"/>
                  </a:cubicBezTo>
                  <a:lnTo>
                    <a:pt x="333" y="1235"/>
                  </a:lnTo>
                  <a:cubicBezTo>
                    <a:pt x="127" y="1298"/>
                    <a:pt x="1" y="1520"/>
                    <a:pt x="64" y="1726"/>
                  </a:cubicBezTo>
                  <a:cubicBezTo>
                    <a:pt x="116" y="1909"/>
                    <a:pt x="277" y="2027"/>
                    <a:pt x="456" y="2027"/>
                  </a:cubicBezTo>
                  <a:cubicBezTo>
                    <a:pt x="493" y="2027"/>
                    <a:pt x="532" y="2022"/>
                    <a:pt x="571" y="2011"/>
                  </a:cubicBezTo>
                  <a:lnTo>
                    <a:pt x="4574" y="792"/>
                  </a:lnTo>
                  <a:cubicBezTo>
                    <a:pt x="4796" y="728"/>
                    <a:pt x="4923" y="507"/>
                    <a:pt x="4859" y="285"/>
                  </a:cubicBezTo>
                  <a:cubicBezTo>
                    <a:pt x="4795" y="116"/>
                    <a:pt x="4633" y="0"/>
                    <a:pt x="4462"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 name="Google Shape;894;p37"/>
            <p:cNvSpPr/>
            <p:nvPr/>
          </p:nvSpPr>
          <p:spPr>
            <a:xfrm>
              <a:off x="6591924" y="2237924"/>
              <a:ext cx="1252235" cy="2247944"/>
            </a:xfrm>
            <a:custGeom>
              <a:rect b="b" l="l" r="r" t="t"/>
              <a:pathLst>
                <a:path extrusionOk="0" h="39127" w="21796">
                  <a:moveTo>
                    <a:pt x="6222" y="1"/>
                  </a:moveTo>
                  <a:lnTo>
                    <a:pt x="1" y="38192"/>
                  </a:lnTo>
                  <a:lnTo>
                    <a:pt x="5730" y="39126"/>
                  </a:lnTo>
                  <a:lnTo>
                    <a:pt x="10907" y="7408"/>
                  </a:lnTo>
                  <a:lnTo>
                    <a:pt x="16066" y="39126"/>
                  </a:lnTo>
                  <a:lnTo>
                    <a:pt x="21796" y="38192"/>
                  </a:lnTo>
                  <a:lnTo>
                    <a:pt x="15575" y="1"/>
                  </a:lnTo>
                  <a:lnTo>
                    <a:pt x="10907" y="760"/>
                  </a:lnTo>
                  <a:lnTo>
                    <a:pt x="62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 name="Google Shape;895;p37"/>
            <p:cNvSpPr/>
            <p:nvPr/>
          </p:nvSpPr>
          <p:spPr>
            <a:xfrm>
              <a:off x="6941116" y="2143358"/>
              <a:ext cx="543845" cy="493804"/>
            </a:xfrm>
            <a:custGeom>
              <a:rect b="b" l="l" r="r" t="t"/>
              <a:pathLst>
                <a:path extrusionOk="0" h="8595" w="9466">
                  <a:moveTo>
                    <a:pt x="1" y="1"/>
                  </a:moveTo>
                  <a:lnTo>
                    <a:pt x="1" y="8136"/>
                  </a:lnTo>
                  <a:cubicBezTo>
                    <a:pt x="1" y="8389"/>
                    <a:pt x="207" y="8594"/>
                    <a:pt x="460" y="8594"/>
                  </a:cubicBezTo>
                  <a:lnTo>
                    <a:pt x="8991" y="8594"/>
                  </a:lnTo>
                  <a:cubicBezTo>
                    <a:pt x="9260" y="8594"/>
                    <a:pt x="9465" y="8389"/>
                    <a:pt x="9465" y="8136"/>
                  </a:cubicBezTo>
                  <a:lnTo>
                    <a:pt x="9465"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 name="Google Shape;896;p37"/>
            <p:cNvSpPr/>
            <p:nvPr/>
          </p:nvSpPr>
          <p:spPr>
            <a:xfrm>
              <a:off x="6321900" y="3605563"/>
              <a:ext cx="760269" cy="986632"/>
            </a:xfrm>
            <a:custGeom>
              <a:rect b="b" l="l" r="r" t="t"/>
              <a:pathLst>
                <a:path extrusionOk="0" h="17173" w="13233">
                  <a:moveTo>
                    <a:pt x="5840" y="0"/>
                  </a:moveTo>
                  <a:lnTo>
                    <a:pt x="3863" y="15527"/>
                  </a:lnTo>
                  <a:lnTo>
                    <a:pt x="1" y="17173"/>
                  </a:lnTo>
                  <a:lnTo>
                    <a:pt x="10289" y="17094"/>
                  </a:lnTo>
                  <a:lnTo>
                    <a:pt x="10289" y="16050"/>
                  </a:lnTo>
                  <a:lnTo>
                    <a:pt x="13232" y="1377"/>
                  </a:lnTo>
                  <a:lnTo>
                    <a:pt x="584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 name="Google Shape;897;p37"/>
            <p:cNvSpPr/>
            <p:nvPr/>
          </p:nvSpPr>
          <p:spPr>
            <a:xfrm>
              <a:off x="7326676" y="3617341"/>
              <a:ext cx="760269" cy="986747"/>
            </a:xfrm>
            <a:custGeom>
              <a:rect b="b" l="l" r="r" t="t"/>
              <a:pathLst>
                <a:path extrusionOk="0" h="17175" w="13233">
                  <a:moveTo>
                    <a:pt x="7393" y="0"/>
                  </a:moveTo>
                  <a:lnTo>
                    <a:pt x="0" y="1378"/>
                  </a:lnTo>
                  <a:lnTo>
                    <a:pt x="2944" y="16050"/>
                  </a:lnTo>
                  <a:lnTo>
                    <a:pt x="2944" y="17111"/>
                  </a:lnTo>
                  <a:lnTo>
                    <a:pt x="13232" y="17174"/>
                  </a:lnTo>
                  <a:lnTo>
                    <a:pt x="9370" y="15528"/>
                  </a:lnTo>
                  <a:lnTo>
                    <a:pt x="7393"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 name="Google Shape;898;p37"/>
            <p:cNvSpPr/>
            <p:nvPr/>
          </p:nvSpPr>
          <p:spPr>
            <a:xfrm>
              <a:off x="6910207" y="1432278"/>
              <a:ext cx="575674" cy="781124"/>
            </a:xfrm>
            <a:custGeom>
              <a:rect b="b" l="l" r="r" t="t"/>
              <a:pathLst>
                <a:path extrusionOk="0" h="13596" w="10020">
                  <a:moveTo>
                    <a:pt x="0" y="0"/>
                  </a:moveTo>
                  <a:lnTo>
                    <a:pt x="0" y="13596"/>
                  </a:lnTo>
                  <a:lnTo>
                    <a:pt x="10020" y="13596"/>
                  </a:lnTo>
                  <a:lnTo>
                    <a:pt x="10020"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 name="Google Shape;899;p37"/>
            <p:cNvSpPr/>
            <p:nvPr/>
          </p:nvSpPr>
          <p:spPr>
            <a:xfrm>
              <a:off x="7293067" y="1414066"/>
              <a:ext cx="326445" cy="968477"/>
            </a:xfrm>
            <a:custGeom>
              <a:rect b="b" l="l" r="r" t="t"/>
              <a:pathLst>
                <a:path extrusionOk="0" h="16857" w="5682">
                  <a:moveTo>
                    <a:pt x="5682" y="1"/>
                  </a:moveTo>
                  <a:lnTo>
                    <a:pt x="5682" y="1"/>
                  </a:lnTo>
                  <a:cubicBezTo>
                    <a:pt x="3783" y="64"/>
                    <a:pt x="1900" y="143"/>
                    <a:pt x="0" y="206"/>
                  </a:cubicBezTo>
                  <a:lnTo>
                    <a:pt x="0" y="16857"/>
                  </a:lnTo>
                  <a:lnTo>
                    <a:pt x="4637" y="16857"/>
                  </a:lnTo>
                  <a:cubicBezTo>
                    <a:pt x="4749" y="14957"/>
                    <a:pt x="4875" y="13058"/>
                    <a:pt x="4985" y="11175"/>
                  </a:cubicBezTo>
                  <a:cubicBezTo>
                    <a:pt x="5034" y="10542"/>
                    <a:pt x="5065" y="9909"/>
                    <a:pt x="5112" y="9276"/>
                  </a:cubicBezTo>
                  <a:cubicBezTo>
                    <a:pt x="5144" y="8563"/>
                    <a:pt x="5192" y="7866"/>
                    <a:pt x="5239" y="7170"/>
                  </a:cubicBezTo>
                  <a:cubicBezTo>
                    <a:pt x="5270" y="6537"/>
                    <a:pt x="5319" y="5904"/>
                    <a:pt x="5350" y="5271"/>
                  </a:cubicBezTo>
                  <a:lnTo>
                    <a:pt x="568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 name="Google Shape;900;p37"/>
            <p:cNvSpPr/>
            <p:nvPr/>
          </p:nvSpPr>
          <p:spPr>
            <a:xfrm>
              <a:off x="7293067" y="1716837"/>
              <a:ext cx="307428" cy="109217"/>
            </a:xfrm>
            <a:custGeom>
              <a:rect b="b" l="l" r="r" t="t"/>
              <a:pathLst>
                <a:path extrusionOk="0" h="1901" w="5351">
                  <a:moveTo>
                    <a:pt x="0" y="1"/>
                  </a:moveTo>
                  <a:lnTo>
                    <a:pt x="0" y="1900"/>
                  </a:lnTo>
                  <a:lnTo>
                    <a:pt x="5239" y="1900"/>
                  </a:lnTo>
                  <a:cubicBezTo>
                    <a:pt x="5270" y="1267"/>
                    <a:pt x="5319" y="634"/>
                    <a:pt x="5350"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 name="Google Shape;901;p37"/>
            <p:cNvSpPr/>
            <p:nvPr/>
          </p:nvSpPr>
          <p:spPr>
            <a:xfrm>
              <a:off x="7293067" y="1946931"/>
              <a:ext cx="293755" cy="109217"/>
            </a:xfrm>
            <a:custGeom>
              <a:rect b="b" l="l" r="r" t="t"/>
              <a:pathLst>
                <a:path extrusionOk="0" h="1901" w="5113">
                  <a:moveTo>
                    <a:pt x="0" y="1"/>
                  </a:moveTo>
                  <a:lnTo>
                    <a:pt x="0" y="1900"/>
                  </a:lnTo>
                  <a:lnTo>
                    <a:pt x="4985" y="1900"/>
                  </a:lnTo>
                  <a:cubicBezTo>
                    <a:pt x="5034" y="1267"/>
                    <a:pt x="5065" y="634"/>
                    <a:pt x="511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 name="Google Shape;902;p37"/>
            <p:cNvSpPr/>
            <p:nvPr/>
          </p:nvSpPr>
          <p:spPr>
            <a:xfrm>
              <a:off x="6832934" y="1414066"/>
              <a:ext cx="326503" cy="968477"/>
            </a:xfrm>
            <a:custGeom>
              <a:rect b="b" l="l" r="r" t="t"/>
              <a:pathLst>
                <a:path extrusionOk="0" h="16857" w="5683">
                  <a:moveTo>
                    <a:pt x="1" y="1"/>
                  </a:moveTo>
                  <a:lnTo>
                    <a:pt x="332" y="5271"/>
                  </a:lnTo>
                  <a:cubicBezTo>
                    <a:pt x="364" y="5904"/>
                    <a:pt x="412" y="6537"/>
                    <a:pt x="444" y="7170"/>
                  </a:cubicBezTo>
                  <a:cubicBezTo>
                    <a:pt x="491" y="7866"/>
                    <a:pt x="539" y="8563"/>
                    <a:pt x="570" y="9276"/>
                  </a:cubicBezTo>
                  <a:cubicBezTo>
                    <a:pt x="617" y="9909"/>
                    <a:pt x="649" y="10542"/>
                    <a:pt x="697" y="11175"/>
                  </a:cubicBezTo>
                  <a:cubicBezTo>
                    <a:pt x="807" y="13058"/>
                    <a:pt x="934" y="14957"/>
                    <a:pt x="1045" y="16857"/>
                  </a:cubicBezTo>
                  <a:lnTo>
                    <a:pt x="5682" y="16857"/>
                  </a:lnTo>
                  <a:lnTo>
                    <a:pt x="5682" y="206"/>
                  </a:lnTo>
                  <a:cubicBezTo>
                    <a:pt x="3783" y="143"/>
                    <a:pt x="1900" y="64"/>
                    <a:pt x="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 name="Google Shape;903;p37"/>
            <p:cNvSpPr/>
            <p:nvPr/>
          </p:nvSpPr>
          <p:spPr>
            <a:xfrm>
              <a:off x="6852009" y="1716837"/>
              <a:ext cx="307428" cy="109217"/>
            </a:xfrm>
            <a:custGeom>
              <a:rect b="b" l="l" r="r" t="t"/>
              <a:pathLst>
                <a:path extrusionOk="0" h="1901" w="5351">
                  <a:moveTo>
                    <a:pt x="0" y="1"/>
                  </a:moveTo>
                  <a:cubicBezTo>
                    <a:pt x="32" y="634"/>
                    <a:pt x="80" y="1267"/>
                    <a:pt x="112" y="1900"/>
                  </a:cubicBezTo>
                  <a:lnTo>
                    <a:pt x="5350" y="1900"/>
                  </a:lnTo>
                  <a:lnTo>
                    <a:pt x="5350" y="1"/>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 name="Google Shape;904;p37"/>
            <p:cNvSpPr/>
            <p:nvPr/>
          </p:nvSpPr>
          <p:spPr>
            <a:xfrm>
              <a:off x="6865682" y="1946931"/>
              <a:ext cx="293755" cy="109217"/>
            </a:xfrm>
            <a:custGeom>
              <a:rect b="b" l="l" r="r" t="t"/>
              <a:pathLst>
                <a:path extrusionOk="0" h="1901" w="5113">
                  <a:moveTo>
                    <a:pt x="0" y="1"/>
                  </a:moveTo>
                  <a:cubicBezTo>
                    <a:pt x="47" y="634"/>
                    <a:pt x="79" y="1267"/>
                    <a:pt x="127" y="1900"/>
                  </a:cubicBezTo>
                  <a:lnTo>
                    <a:pt x="5112" y="1900"/>
                  </a:lnTo>
                  <a:lnTo>
                    <a:pt x="5112" y="1"/>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 name="Google Shape;905;p37"/>
            <p:cNvSpPr/>
            <p:nvPr/>
          </p:nvSpPr>
          <p:spPr>
            <a:xfrm>
              <a:off x="8187822" y="1528567"/>
              <a:ext cx="130992" cy="172128"/>
            </a:xfrm>
            <a:custGeom>
              <a:rect b="b" l="l" r="r" t="t"/>
              <a:pathLst>
                <a:path extrusionOk="0" h="2996" w="2280">
                  <a:moveTo>
                    <a:pt x="1899" y="0"/>
                  </a:moveTo>
                  <a:cubicBezTo>
                    <a:pt x="1787" y="0"/>
                    <a:pt x="1677" y="57"/>
                    <a:pt x="1615" y="160"/>
                  </a:cubicBezTo>
                  <a:lnTo>
                    <a:pt x="96" y="2471"/>
                  </a:lnTo>
                  <a:cubicBezTo>
                    <a:pt x="1" y="2629"/>
                    <a:pt x="48" y="2835"/>
                    <a:pt x="206" y="2946"/>
                  </a:cubicBezTo>
                  <a:cubicBezTo>
                    <a:pt x="256" y="2980"/>
                    <a:pt x="317" y="2995"/>
                    <a:pt x="378" y="2995"/>
                  </a:cubicBezTo>
                  <a:cubicBezTo>
                    <a:pt x="490" y="2995"/>
                    <a:pt x="604" y="2943"/>
                    <a:pt x="666" y="2851"/>
                  </a:cubicBezTo>
                  <a:lnTo>
                    <a:pt x="2169" y="524"/>
                  </a:lnTo>
                  <a:cubicBezTo>
                    <a:pt x="2280" y="365"/>
                    <a:pt x="2232" y="160"/>
                    <a:pt x="2074" y="49"/>
                  </a:cubicBezTo>
                  <a:cubicBezTo>
                    <a:pt x="2019" y="16"/>
                    <a:pt x="1959" y="0"/>
                    <a:pt x="1899"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 name="Google Shape;906;p37"/>
            <p:cNvSpPr/>
            <p:nvPr/>
          </p:nvSpPr>
          <p:spPr>
            <a:xfrm>
              <a:off x="8152317" y="1488810"/>
              <a:ext cx="108298" cy="195741"/>
            </a:xfrm>
            <a:custGeom>
              <a:rect b="b" l="l" r="r" t="t"/>
              <a:pathLst>
                <a:path extrusionOk="0" h="3407" w="1885">
                  <a:moveTo>
                    <a:pt x="1501" y="0"/>
                  </a:moveTo>
                  <a:cubicBezTo>
                    <a:pt x="1370" y="0"/>
                    <a:pt x="1248" y="84"/>
                    <a:pt x="1189" y="203"/>
                  </a:cubicBezTo>
                  <a:lnTo>
                    <a:pt x="64" y="2942"/>
                  </a:lnTo>
                  <a:cubicBezTo>
                    <a:pt x="1" y="3115"/>
                    <a:pt x="81" y="3305"/>
                    <a:pt x="254" y="3385"/>
                  </a:cubicBezTo>
                  <a:cubicBezTo>
                    <a:pt x="294" y="3399"/>
                    <a:pt x="335" y="3406"/>
                    <a:pt x="376" y="3406"/>
                  </a:cubicBezTo>
                  <a:cubicBezTo>
                    <a:pt x="510" y="3406"/>
                    <a:pt x="637" y="3328"/>
                    <a:pt x="697" y="3195"/>
                  </a:cubicBezTo>
                  <a:lnTo>
                    <a:pt x="1822" y="472"/>
                  </a:lnTo>
                  <a:cubicBezTo>
                    <a:pt x="1885" y="298"/>
                    <a:pt x="1805" y="93"/>
                    <a:pt x="1632" y="29"/>
                  </a:cubicBezTo>
                  <a:cubicBezTo>
                    <a:pt x="1588" y="10"/>
                    <a:pt x="1544" y="0"/>
                    <a:pt x="1501"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 name="Google Shape;907;p37"/>
            <p:cNvSpPr/>
            <p:nvPr/>
          </p:nvSpPr>
          <p:spPr>
            <a:xfrm>
              <a:off x="8116927" y="1481629"/>
              <a:ext cx="77274" cy="189536"/>
            </a:xfrm>
            <a:custGeom>
              <a:rect b="b" l="l" r="r" t="t"/>
              <a:pathLst>
                <a:path extrusionOk="0" h="3299" w="1345">
                  <a:moveTo>
                    <a:pt x="958" y="0"/>
                  </a:moveTo>
                  <a:cubicBezTo>
                    <a:pt x="804" y="0"/>
                    <a:pt x="673" y="104"/>
                    <a:pt x="633" y="264"/>
                  </a:cubicBezTo>
                  <a:lnTo>
                    <a:pt x="32" y="2892"/>
                  </a:lnTo>
                  <a:cubicBezTo>
                    <a:pt x="0" y="3067"/>
                    <a:pt x="110" y="3257"/>
                    <a:pt x="285" y="3288"/>
                  </a:cubicBezTo>
                  <a:cubicBezTo>
                    <a:pt x="315" y="3295"/>
                    <a:pt x="344" y="3299"/>
                    <a:pt x="372" y="3299"/>
                  </a:cubicBezTo>
                  <a:cubicBezTo>
                    <a:pt x="526" y="3299"/>
                    <a:pt x="656" y="3195"/>
                    <a:pt x="697" y="3035"/>
                  </a:cubicBezTo>
                  <a:lnTo>
                    <a:pt x="1298" y="408"/>
                  </a:lnTo>
                  <a:cubicBezTo>
                    <a:pt x="1345" y="233"/>
                    <a:pt x="1218" y="59"/>
                    <a:pt x="1045" y="11"/>
                  </a:cubicBezTo>
                  <a:cubicBezTo>
                    <a:pt x="1015" y="4"/>
                    <a:pt x="986" y="0"/>
                    <a:pt x="958"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 name="Google Shape;908;p37"/>
            <p:cNvSpPr/>
            <p:nvPr/>
          </p:nvSpPr>
          <p:spPr>
            <a:xfrm>
              <a:off x="8098714" y="1612044"/>
              <a:ext cx="180114" cy="179539"/>
            </a:xfrm>
            <a:custGeom>
              <a:rect b="b" l="l" r="r" t="t"/>
              <a:pathLst>
                <a:path extrusionOk="0" h="3125" w="3135">
                  <a:moveTo>
                    <a:pt x="646" y="1"/>
                  </a:moveTo>
                  <a:cubicBezTo>
                    <a:pt x="617" y="1"/>
                    <a:pt x="583" y="26"/>
                    <a:pt x="570" y="52"/>
                  </a:cubicBezTo>
                  <a:lnTo>
                    <a:pt x="174" y="1065"/>
                  </a:lnTo>
                  <a:cubicBezTo>
                    <a:pt x="32" y="1413"/>
                    <a:pt x="1" y="1761"/>
                    <a:pt x="64" y="2078"/>
                  </a:cubicBezTo>
                  <a:cubicBezTo>
                    <a:pt x="159" y="2490"/>
                    <a:pt x="396" y="2823"/>
                    <a:pt x="760" y="2964"/>
                  </a:cubicBezTo>
                  <a:lnTo>
                    <a:pt x="966" y="3044"/>
                  </a:lnTo>
                  <a:cubicBezTo>
                    <a:pt x="1097" y="3099"/>
                    <a:pt x="1234" y="3124"/>
                    <a:pt x="1372" y="3124"/>
                  </a:cubicBezTo>
                  <a:cubicBezTo>
                    <a:pt x="1911" y="3124"/>
                    <a:pt x="2458" y="2725"/>
                    <a:pt x="2723" y="2094"/>
                  </a:cubicBezTo>
                  <a:lnTo>
                    <a:pt x="3118" y="1081"/>
                  </a:lnTo>
                  <a:cubicBezTo>
                    <a:pt x="3135" y="1050"/>
                    <a:pt x="3135" y="1018"/>
                    <a:pt x="3103" y="1002"/>
                  </a:cubicBezTo>
                  <a:lnTo>
                    <a:pt x="665" y="5"/>
                  </a:lnTo>
                  <a:cubicBezTo>
                    <a:pt x="659" y="2"/>
                    <a:pt x="653" y="1"/>
                    <a:pt x="646"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 name="Google Shape;909;p37"/>
            <p:cNvSpPr/>
            <p:nvPr/>
          </p:nvSpPr>
          <p:spPr>
            <a:xfrm>
              <a:off x="8220570" y="1597739"/>
              <a:ext cx="119156" cy="117490"/>
            </a:xfrm>
            <a:custGeom>
              <a:rect b="b" l="l" r="r" t="t"/>
              <a:pathLst>
                <a:path extrusionOk="0" h="2045" w="2074">
                  <a:moveTo>
                    <a:pt x="1740" y="1"/>
                  </a:moveTo>
                  <a:cubicBezTo>
                    <a:pt x="1662" y="1"/>
                    <a:pt x="1583" y="33"/>
                    <a:pt x="1520" y="96"/>
                  </a:cubicBezTo>
                  <a:lnTo>
                    <a:pt x="111" y="1536"/>
                  </a:lnTo>
                  <a:cubicBezTo>
                    <a:pt x="1" y="1647"/>
                    <a:pt x="1" y="1837"/>
                    <a:pt x="111" y="1964"/>
                  </a:cubicBezTo>
                  <a:cubicBezTo>
                    <a:pt x="172" y="2017"/>
                    <a:pt x="244" y="2044"/>
                    <a:pt x="317" y="2044"/>
                  </a:cubicBezTo>
                  <a:cubicBezTo>
                    <a:pt x="395" y="2044"/>
                    <a:pt x="473" y="2013"/>
                    <a:pt x="539" y="1947"/>
                  </a:cubicBezTo>
                  <a:lnTo>
                    <a:pt x="1947" y="507"/>
                  </a:lnTo>
                  <a:cubicBezTo>
                    <a:pt x="2073" y="396"/>
                    <a:pt x="2073" y="206"/>
                    <a:pt x="1947" y="96"/>
                  </a:cubicBezTo>
                  <a:cubicBezTo>
                    <a:pt x="1892" y="33"/>
                    <a:pt x="1817" y="1"/>
                    <a:pt x="174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 name="Google Shape;910;p37"/>
            <p:cNvSpPr/>
            <p:nvPr/>
          </p:nvSpPr>
          <p:spPr>
            <a:xfrm>
              <a:off x="8070505" y="1583721"/>
              <a:ext cx="55557" cy="131796"/>
            </a:xfrm>
            <a:custGeom>
              <a:rect b="b" l="l" r="r" t="t"/>
              <a:pathLst>
                <a:path extrusionOk="0" h="2294" w="967">
                  <a:moveTo>
                    <a:pt x="285" y="0"/>
                  </a:moveTo>
                  <a:cubicBezTo>
                    <a:pt x="264" y="0"/>
                    <a:pt x="243" y="2"/>
                    <a:pt x="222" y="7"/>
                  </a:cubicBezTo>
                  <a:cubicBezTo>
                    <a:pt x="95" y="39"/>
                    <a:pt x="0" y="165"/>
                    <a:pt x="32" y="308"/>
                  </a:cubicBezTo>
                  <a:lnTo>
                    <a:pt x="428" y="2096"/>
                  </a:lnTo>
                  <a:cubicBezTo>
                    <a:pt x="455" y="2218"/>
                    <a:pt x="551" y="2293"/>
                    <a:pt x="667" y="2293"/>
                  </a:cubicBezTo>
                  <a:cubicBezTo>
                    <a:pt x="687" y="2293"/>
                    <a:pt x="707" y="2291"/>
                    <a:pt x="728" y="2286"/>
                  </a:cubicBezTo>
                  <a:cubicBezTo>
                    <a:pt x="872" y="2254"/>
                    <a:pt x="967" y="2128"/>
                    <a:pt x="935" y="1986"/>
                  </a:cubicBezTo>
                  <a:lnTo>
                    <a:pt x="539" y="197"/>
                  </a:lnTo>
                  <a:cubicBezTo>
                    <a:pt x="512" y="76"/>
                    <a:pt x="404" y="0"/>
                    <a:pt x="285"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 name="Google Shape;911;p37"/>
            <p:cNvSpPr/>
            <p:nvPr/>
          </p:nvSpPr>
          <p:spPr>
            <a:xfrm>
              <a:off x="7147598" y="1704140"/>
              <a:ext cx="471915" cy="605664"/>
            </a:xfrm>
            <a:custGeom>
              <a:rect b="b" l="l" r="r" t="t"/>
              <a:pathLst>
                <a:path extrusionOk="0" h="10542" w="8214">
                  <a:moveTo>
                    <a:pt x="0" y="0"/>
                  </a:moveTo>
                  <a:lnTo>
                    <a:pt x="0" y="10541"/>
                  </a:lnTo>
                  <a:lnTo>
                    <a:pt x="8214" y="10541"/>
                  </a:lnTo>
                  <a:lnTo>
                    <a:pt x="8214"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 name="Google Shape;912;p37"/>
            <p:cNvSpPr/>
            <p:nvPr/>
          </p:nvSpPr>
          <p:spPr>
            <a:xfrm>
              <a:off x="6479203" y="1938026"/>
              <a:ext cx="743895" cy="328858"/>
            </a:xfrm>
            <a:custGeom>
              <a:rect b="b" l="l" r="r" t="t"/>
              <a:pathLst>
                <a:path extrusionOk="0" h="5724" w="12948">
                  <a:moveTo>
                    <a:pt x="11416" y="1"/>
                  </a:moveTo>
                  <a:cubicBezTo>
                    <a:pt x="11284" y="1"/>
                    <a:pt x="11150" y="20"/>
                    <a:pt x="11016" y="61"/>
                  </a:cubicBezTo>
                  <a:lnTo>
                    <a:pt x="1140" y="3036"/>
                  </a:lnTo>
                  <a:cubicBezTo>
                    <a:pt x="412" y="3258"/>
                    <a:pt x="0" y="4018"/>
                    <a:pt x="207" y="4746"/>
                  </a:cubicBezTo>
                  <a:cubicBezTo>
                    <a:pt x="387" y="5340"/>
                    <a:pt x="937" y="5724"/>
                    <a:pt x="1529" y="5724"/>
                  </a:cubicBezTo>
                  <a:cubicBezTo>
                    <a:pt x="1662" y="5724"/>
                    <a:pt x="1798" y="5704"/>
                    <a:pt x="1931" y="5664"/>
                  </a:cubicBezTo>
                  <a:lnTo>
                    <a:pt x="11807" y="2703"/>
                  </a:lnTo>
                  <a:cubicBezTo>
                    <a:pt x="12536" y="2482"/>
                    <a:pt x="12947" y="1707"/>
                    <a:pt x="12725" y="979"/>
                  </a:cubicBezTo>
                  <a:cubicBezTo>
                    <a:pt x="12545" y="384"/>
                    <a:pt x="12005" y="1"/>
                    <a:pt x="11416"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 name="Google Shape;913;p37"/>
            <p:cNvSpPr/>
            <p:nvPr/>
          </p:nvSpPr>
          <p:spPr>
            <a:xfrm>
              <a:off x="7181208" y="1996052"/>
              <a:ext cx="198269" cy="41940"/>
            </a:xfrm>
            <a:custGeom>
              <a:rect b="b" l="l" r="r" t="t"/>
              <a:pathLst>
                <a:path extrusionOk="0" h="730" w="3451">
                  <a:moveTo>
                    <a:pt x="348" y="0"/>
                  </a:moveTo>
                  <a:cubicBezTo>
                    <a:pt x="158" y="0"/>
                    <a:pt x="16" y="142"/>
                    <a:pt x="0" y="332"/>
                  </a:cubicBezTo>
                  <a:cubicBezTo>
                    <a:pt x="0" y="522"/>
                    <a:pt x="143" y="665"/>
                    <a:pt x="333" y="680"/>
                  </a:cubicBezTo>
                  <a:lnTo>
                    <a:pt x="3102" y="729"/>
                  </a:lnTo>
                  <a:cubicBezTo>
                    <a:pt x="3111" y="729"/>
                    <a:pt x="3119" y="730"/>
                    <a:pt x="3127" y="730"/>
                  </a:cubicBezTo>
                  <a:cubicBezTo>
                    <a:pt x="3306" y="730"/>
                    <a:pt x="3450" y="578"/>
                    <a:pt x="3450" y="412"/>
                  </a:cubicBezTo>
                  <a:cubicBezTo>
                    <a:pt x="3450" y="222"/>
                    <a:pt x="3309" y="64"/>
                    <a:pt x="3119" y="64"/>
                  </a:cubicBezTo>
                  <a:lnTo>
                    <a:pt x="348"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 name="Google Shape;914;p37"/>
            <p:cNvSpPr/>
            <p:nvPr/>
          </p:nvSpPr>
          <p:spPr>
            <a:xfrm>
              <a:off x="7174831" y="1929351"/>
              <a:ext cx="209242" cy="67047"/>
            </a:xfrm>
            <a:custGeom>
              <a:rect b="b" l="l" r="r" t="t"/>
              <a:pathLst>
                <a:path extrusionOk="0" h="1167" w="3642">
                  <a:moveTo>
                    <a:pt x="3283" y="1"/>
                  </a:moveTo>
                  <a:cubicBezTo>
                    <a:pt x="3265" y="1"/>
                    <a:pt x="3248" y="2"/>
                    <a:pt x="3230" y="5"/>
                  </a:cubicBezTo>
                  <a:lnTo>
                    <a:pt x="317" y="497"/>
                  </a:lnTo>
                  <a:cubicBezTo>
                    <a:pt x="127" y="528"/>
                    <a:pt x="1" y="702"/>
                    <a:pt x="33" y="877"/>
                  </a:cubicBezTo>
                  <a:cubicBezTo>
                    <a:pt x="61" y="1047"/>
                    <a:pt x="203" y="1166"/>
                    <a:pt x="369" y="1166"/>
                  </a:cubicBezTo>
                  <a:cubicBezTo>
                    <a:pt x="389" y="1166"/>
                    <a:pt x="408" y="1165"/>
                    <a:pt x="428" y="1161"/>
                  </a:cubicBezTo>
                  <a:lnTo>
                    <a:pt x="3340" y="670"/>
                  </a:lnTo>
                  <a:cubicBezTo>
                    <a:pt x="3515" y="639"/>
                    <a:pt x="3641" y="465"/>
                    <a:pt x="3610" y="290"/>
                  </a:cubicBezTo>
                  <a:cubicBezTo>
                    <a:pt x="3581" y="120"/>
                    <a:pt x="3438" y="1"/>
                    <a:pt x="3283"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 name="Google Shape;915;p37"/>
            <p:cNvSpPr/>
            <p:nvPr/>
          </p:nvSpPr>
          <p:spPr>
            <a:xfrm>
              <a:off x="7166615" y="1869428"/>
              <a:ext cx="190168" cy="88649"/>
            </a:xfrm>
            <a:custGeom>
              <a:rect b="b" l="l" r="r" t="t"/>
              <a:pathLst>
                <a:path extrusionOk="0" h="1543" w="3310">
                  <a:moveTo>
                    <a:pt x="2930" y="1"/>
                  </a:moveTo>
                  <a:cubicBezTo>
                    <a:pt x="2893" y="1"/>
                    <a:pt x="2855" y="7"/>
                    <a:pt x="2818" y="20"/>
                  </a:cubicBezTo>
                  <a:lnTo>
                    <a:pt x="270" y="890"/>
                  </a:lnTo>
                  <a:cubicBezTo>
                    <a:pt x="81" y="953"/>
                    <a:pt x="1" y="1143"/>
                    <a:pt x="49" y="1318"/>
                  </a:cubicBezTo>
                  <a:cubicBezTo>
                    <a:pt x="99" y="1455"/>
                    <a:pt x="228" y="1543"/>
                    <a:pt x="365" y="1543"/>
                  </a:cubicBezTo>
                  <a:cubicBezTo>
                    <a:pt x="402" y="1543"/>
                    <a:pt x="439" y="1537"/>
                    <a:pt x="476" y="1523"/>
                  </a:cubicBezTo>
                  <a:lnTo>
                    <a:pt x="3024" y="653"/>
                  </a:lnTo>
                  <a:cubicBezTo>
                    <a:pt x="3214" y="605"/>
                    <a:pt x="3309" y="400"/>
                    <a:pt x="3246" y="225"/>
                  </a:cubicBezTo>
                  <a:cubicBezTo>
                    <a:pt x="3196" y="89"/>
                    <a:pt x="3067" y="1"/>
                    <a:pt x="293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 name="Google Shape;916;p37"/>
            <p:cNvSpPr/>
            <p:nvPr/>
          </p:nvSpPr>
          <p:spPr>
            <a:xfrm>
              <a:off x="7075726" y="1914183"/>
              <a:ext cx="170979" cy="167991"/>
            </a:xfrm>
            <a:custGeom>
              <a:rect b="b" l="l" r="r" t="t"/>
              <a:pathLst>
                <a:path extrusionOk="0" h="2924" w="2976">
                  <a:moveTo>
                    <a:pt x="2454" y="1"/>
                  </a:moveTo>
                  <a:lnTo>
                    <a:pt x="1378" y="191"/>
                  </a:lnTo>
                  <a:cubicBezTo>
                    <a:pt x="998" y="254"/>
                    <a:pt x="681" y="412"/>
                    <a:pt x="443" y="634"/>
                  </a:cubicBezTo>
                  <a:cubicBezTo>
                    <a:pt x="158" y="919"/>
                    <a:pt x="0" y="1299"/>
                    <a:pt x="63" y="1679"/>
                  </a:cubicBezTo>
                  <a:lnTo>
                    <a:pt x="111" y="1915"/>
                  </a:lnTo>
                  <a:cubicBezTo>
                    <a:pt x="208" y="2510"/>
                    <a:pt x="812" y="2924"/>
                    <a:pt x="1521" y="2924"/>
                  </a:cubicBezTo>
                  <a:cubicBezTo>
                    <a:pt x="1624" y="2924"/>
                    <a:pt x="1730" y="2915"/>
                    <a:pt x="1836" y="2897"/>
                  </a:cubicBezTo>
                  <a:lnTo>
                    <a:pt x="2912" y="2723"/>
                  </a:lnTo>
                  <a:cubicBezTo>
                    <a:pt x="2944" y="2707"/>
                    <a:pt x="2976" y="2675"/>
                    <a:pt x="2976" y="2644"/>
                  </a:cubicBezTo>
                  <a:lnTo>
                    <a:pt x="2532" y="48"/>
                  </a:lnTo>
                  <a:cubicBezTo>
                    <a:pt x="2517" y="16"/>
                    <a:pt x="2486" y="1"/>
                    <a:pt x="2454"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 name="Google Shape;917;p37"/>
            <p:cNvSpPr/>
            <p:nvPr/>
          </p:nvSpPr>
          <p:spPr>
            <a:xfrm>
              <a:off x="7182989" y="2032074"/>
              <a:ext cx="151043" cy="59808"/>
            </a:xfrm>
            <a:custGeom>
              <a:rect b="b" l="l" r="r" t="t"/>
              <a:pathLst>
                <a:path extrusionOk="0" h="1041" w="2629">
                  <a:moveTo>
                    <a:pt x="336" y="0"/>
                  </a:moveTo>
                  <a:cubicBezTo>
                    <a:pt x="200" y="0"/>
                    <a:pt x="76" y="90"/>
                    <a:pt x="49" y="228"/>
                  </a:cubicBezTo>
                  <a:cubicBezTo>
                    <a:pt x="1" y="386"/>
                    <a:pt x="112" y="545"/>
                    <a:pt x="270" y="592"/>
                  </a:cubicBezTo>
                  <a:lnTo>
                    <a:pt x="2248" y="1035"/>
                  </a:lnTo>
                  <a:cubicBezTo>
                    <a:pt x="2269" y="1039"/>
                    <a:pt x="2289" y="1041"/>
                    <a:pt x="2309" y="1041"/>
                  </a:cubicBezTo>
                  <a:cubicBezTo>
                    <a:pt x="2445" y="1041"/>
                    <a:pt x="2569" y="951"/>
                    <a:pt x="2596" y="813"/>
                  </a:cubicBezTo>
                  <a:cubicBezTo>
                    <a:pt x="2628" y="640"/>
                    <a:pt x="2533" y="481"/>
                    <a:pt x="2375" y="450"/>
                  </a:cubicBezTo>
                  <a:lnTo>
                    <a:pt x="397" y="7"/>
                  </a:lnTo>
                  <a:cubicBezTo>
                    <a:pt x="377" y="2"/>
                    <a:pt x="356" y="0"/>
                    <a:pt x="336"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 name="Google Shape;918;p37"/>
            <p:cNvSpPr/>
            <p:nvPr/>
          </p:nvSpPr>
          <p:spPr>
            <a:xfrm rot="1550292">
              <a:off x="7494968" y="2557114"/>
              <a:ext cx="1321158" cy="1321158"/>
            </a:xfrm>
            <a:prstGeom prst="lightningBolt">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9" name="Google Shape;919;p37"/>
          <p:cNvGrpSpPr/>
          <p:nvPr/>
        </p:nvGrpSpPr>
        <p:grpSpPr>
          <a:xfrm rot="5400000">
            <a:off x="1043295" y="-993066"/>
            <a:ext cx="1211325" cy="3297920"/>
            <a:chOff x="758850" y="467950"/>
            <a:chExt cx="368475" cy="1003200"/>
          </a:xfrm>
        </p:grpSpPr>
        <p:sp>
          <p:nvSpPr>
            <p:cNvPr id="920" name="Google Shape;920;p37"/>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 name="Google Shape;921;p37"/>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 name="Google Shape;922;p37"/>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 name="Google Shape;923;p37"/>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 name="Google Shape;924;p37"/>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 name="Google Shape;925;p37"/>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 name="Google Shape;926;p37"/>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 name="Google Shape;927;p37"/>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 name="Google Shape;928;p37"/>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 name="Google Shape;929;p37"/>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 name="Google Shape;930;p37"/>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 name="Google Shape;931;p37"/>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 name="Google Shape;932;p37"/>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 name="Google Shape;933;p37"/>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 name="Google Shape;934;p37"/>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 name="Google Shape;935;p37"/>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 name="Google Shape;936;p37"/>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 name="Google Shape;937;p37"/>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8" name="Shape 1648"/>
        <p:cNvGrpSpPr/>
        <p:nvPr/>
      </p:nvGrpSpPr>
      <p:grpSpPr>
        <a:xfrm>
          <a:off x="0" y="0"/>
          <a:ext cx="0" cy="0"/>
          <a:chOff x="0" y="0"/>
          <a:chExt cx="0" cy="0"/>
        </a:xfrm>
      </p:grpSpPr>
      <p:sp>
        <p:nvSpPr>
          <p:cNvPr id="1649" name="Google Shape;1649;p64"/>
          <p:cNvSpPr/>
          <p:nvPr/>
        </p:nvSpPr>
        <p:spPr>
          <a:xfrm>
            <a:off x="-87050" y="6128949"/>
            <a:ext cx="10205560" cy="4158000"/>
          </a:xfrm>
          <a:custGeom>
            <a:rect b="b" l="l" r="r" t="t"/>
            <a:pathLst>
              <a:path extrusionOk="0" h="137092" w="285630">
                <a:moveTo>
                  <a:pt x="0" y="0"/>
                </a:moveTo>
                <a:lnTo>
                  <a:pt x="851" y="137092"/>
                </a:lnTo>
                <a:lnTo>
                  <a:pt x="285629" y="137092"/>
                </a:lnTo>
                <a:lnTo>
                  <a:pt x="276039" y="91228"/>
                </a:lnTo>
                <a:lnTo>
                  <a:pt x="281994" y="28075"/>
                </a:lnTo>
                <a:lnTo>
                  <a:pt x="230561" y="2630"/>
                </a:lnTo>
                <a:lnTo>
                  <a:pt x="95018" y="9977"/>
                </a:lnTo>
                <a:lnTo>
                  <a:pt x="0" y="0"/>
                </a:lnTo>
                <a:close/>
              </a:path>
            </a:pathLst>
          </a:custGeom>
          <a:gradFill>
            <a:gsLst>
              <a:gs pos="0">
                <a:schemeClr val="dk1"/>
              </a:gs>
              <a:gs pos="100000">
                <a:schemeClr val="lt1"/>
              </a:gs>
            </a:gsLst>
            <a:lin ang="1890073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0" name="Google Shape;1650;p64"/>
          <p:cNvSpPr txBox="1"/>
          <p:nvPr>
            <p:ph type="title"/>
          </p:nvPr>
        </p:nvSpPr>
        <p:spPr>
          <a:xfrm>
            <a:off x="1426200" y="6972600"/>
            <a:ext cx="7573200" cy="2235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A picture is worth a thousand words</a:t>
            </a:r>
            <a:endParaRPr/>
          </a:p>
        </p:txBody>
      </p:sp>
      <p:sp>
        <p:nvSpPr>
          <p:cNvPr id="1651" name="Google Shape;1651;p64"/>
          <p:cNvSpPr/>
          <p:nvPr/>
        </p:nvSpPr>
        <p:spPr>
          <a:xfrm>
            <a:off x="-358327" y="-378079"/>
            <a:ext cx="1689566" cy="168956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2" name="Google Shape;1652;p64"/>
          <p:cNvSpPr/>
          <p:nvPr/>
        </p:nvSpPr>
        <p:spPr>
          <a:xfrm>
            <a:off x="16259759" y="996545"/>
            <a:ext cx="1015679" cy="1015679"/>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3" name="Google Shape;1653;p64"/>
          <p:cNvSpPr/>
          <p:nvPr/>
        </p:nvSpPr>
        <p:spPr>
          <a:xfrm>
            <a:off x="17377553" y="9423907"/>
            <a:ext cx="649330" cy="649330"/>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65"/>
          <p:cNvSpPr txBox="1"/>
          <p:nvPr>
            <p:ph type="title"/>
          </p:nvPr>
        </p:nvSpPr>
        <p:spPr>
          <a:xfrm>
            <a:off x="1440000" y="92640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Electrical tools</a:t>
            </a:r>
            <a:endParaRPr/>
          </a:p>
        </p:txBody>
      </p:sp>
      <p:graphicFrame>
        <p:nvGraphicFramePr>
          <p:cNvPr id="1659" name="Google Shape;1659;p65"/>
          <p:cNvGraphicFramePr/>
          <p:nvPr/>
        </p:nvGraphicFramePr>
        <p:xfrm>
          <a:off x="1628500" y="3238550"/>
          <a:ext cx="3000000" cy="3000000"/>
        </p:xfrm>
        <a:graphic>
          <a:graphicData uri="http://schemas.openxmlformats.org/drawingml/2006/table">
            <a:tbl>
              <a:tblPr>
                <a:noFill/>
                <a:tableStyleId>{AB317743-AED6-46F1-AA4C-1DE981CF7353}</a:tableStyleId>
              </a:tblPr>
              <a:tblGrid>
                <a:gridCol w="3757750"/>
                <a:gridCol w="3757750"/>
                <a:gridCol w="3757750"/>
                <a:gridCol w="3757750"/>
              </a:tblGrid>
              <a:tr h="1786000">
                <a:tc>
                  <a:txBody>
                    <a:bodyPr/>
                    <a:lstStyle/>
                    <a:p>
                      <a:pPr indent="0" lvl="0" marL="0" rtl="0" algn="l">
                        <a:spcBef>
                          <a:spcPts val="0"/>
                        </a:spcBef>
                        <a:spcAft>
                          <a:spcPts val="0"/>
                        </a:spcAft>
                        <a:buNone/>
                      </a:pPr>
                      <a:r>
                        <a:t/>
                      </a:r>
                      <a:endParaRPr/>
                    </a:p>
                  </a:txBody>
                  <a:tcPr marT="182850" marB="182850" marR="182850" marL="182850">
                    <a:lnL cap="flat" cmpd="sng" w="9525">
                      <a:solidFill>
                        <a:srgbClr val="9E9E9E">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5000">
                          <a:solidFill>
                            <a:schemeClr val="lt1"/>
                          </a:solidFill>
                          <a:latin typeface="Lexend Deca"/>
                          <a:ea typeface="Lexend Deca"/>
                          <a:cs typeface="Lexend Deca"/>
                          <a:sym typeface="Lexend Deca"/>
                        </a:rPr>
                        <a:t>Drill</a:t>
                      </a:r>
                      <a:endParaRPr b="1" sz="5000">
                        <a:solidFill>
                          <a:schemeClr val="lt1"/>
                        </a:solidFill>
                        <a:latin typeface="Lexend Deca"/>
                        <a:ea typeface="Lexend Deca"/>
                        <a:cs typeface="Lexend Deca"/>
                        <a:sym typeface="Lexend Deca"/>
                      </a:endParaRPr>
                    </a:p>
                  </a:txBody>
                  <a:tcPr marT="182850" marB="182850" marR="182850" marL="182850" anchor="ctr">
                    <a:lnL cap="flat" cmpd="sng" w="9525">
                      <a:solidFill>
                        <a:schemeClr val="dk2"/>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5000">
                          <a:solidFill>
                            <a:schemeClr val="lt1"/>
                          </a:solidFill>
                          <a:latin typeface="Lexend Deca"/>
                          <a:ea typeface="Lexend Deca"/>
                          <a:cs typeface="Lexend Deca"/>
                          <a:sym typeface="Lexend Deca"/>
                        </a:rPr>
                        <a:t>Sander</a:t>
                      </a:r>
                      <a:endParaRPr b="1" sz="5000">
                        <a:solidFill>
                          <a:schemeClr val="lt1"/>
                        </a:solidFill>
                        <a:latin typeface="Lexend Deca"/>
                        <a:ea typeface="Lexend Deca"/>
                        <a:cs typeface="Lexend Deca"/>
                        <a:sym typeface="Lexend Deca"/>
                      </a:endParaRPr>
                    </a:p>
                  </a:txBody>
                  <a:tcPr marT="182850" marB="182850" marR="182850" marL="1828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5000">
                          <a:solidFill>
                            <a:schemeClr val="lt1"/>
                          </a:solidFill>
                          <a:latin typeface="Lexend Deca"/>
                          <a:ea typeface="Lexend Deca"/>
                          <a:cs typeface="Lexend Deca"/>
                          <a:sym typeface="Lexend Deca"/>
                        </a:rPr>
                        <a:t>Hammer</a:t>
                      </a:r>
                      <a:endParaRPr b="1" sz="5000">
                        <a:solidFill>
                          <a:schemeClr val="lt1"/>
                        </a:solidFill>
                        <a:latin typeface="Lexend Deca"/>
                        <a:ea typeface="Lexend Deca"/>
                        <a:cs typeface="Lexend Deca"/>
                        <a:sym typeface="Lexend Deca"/>
                      </a:endParaRPr>
                    </a:p>
                  </a:txBody>
                  <a:tcPr marT="182850" marB="182850" marR="182850" marL="182850" anchor="ctr">
                    <a:lnL cap="flat" cmpd="sng" w="9525">
                      <a:solidFill>
                        <a:schemeClr val="lt1"/>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r>
              <a:tr h="1786000">
                <a:tc>
                  <a:txBody>
                    <a:bodyPr/>
                    <a:lstStyle/>
                    <a:p>
                      <a:pPr indent="0" lvl="0" marL="0" rtl="0" algn="ctr">
                        <a:spcBef>
                          <a:spcPts val="0"/>
                        </a:spcBef>
                        <a:spcAft>
                          <a:spcPts val="0"/>
                        </a:spcAft>
                        <a:buNone/>
                      </a:pPr>
                      <a:r>
                        <a:rPr b="1" lang="en" sz="5000">
                          <a:solidFill>
                            <a:schemeClr val="dk2"/>
                          </a:solidFill>
                          <a:latin typeface="Lexend Deca"/>
                          <a:ea typeface="Lexend Deca"/>
                          <a:cs typeface="Lexend Deca"/>
                          <a:sym typeface="Lexend Deca"/>
                        </a:rPr>
                        <a:t>Watts</a:t>
                      </a:r>
                      <a:endParaRPr b="1" sz="5000">
                        <a:solidFill>
                          <a:schemeClr val="dk2"/>
                        </a:solidFill>
                        <a:latin typeface="Lexend Deca"/>
                        <a:ea typeface="Lexend Deca"/>
                        <a:cs typeface="Lexend Deca"/>
                        <a:sym typeface="Lexend Deca"/>
                      </a:endParaRPr>
                    </a:p>
                  </a:txBody>
                  <a:tcPr marT="182850" marB="182850" marR="182850" marL="182850" anchor="ctr">
                    <a:lnL cap="flat" cmpd="sng" w="9525">
                      <a:solidFill>
                        <a:schemeClr val="lt1"/>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2800">
                          <a:solidFill>
                            <a:schemeClr val="dk2"/>
                          </a:solidFill>
                          <a:latin typeface="Open Sans"/>
                          <a:ea typeface="Open Sans"/>
                          <a:cs typeface="Open Sans"/>
                          <a:sym typeface="Open Sans"/>
                        </a:rPr>
                        <a:t>Mercury is</a:t>
                      </a:r>
                      <a:r>
                        <a:rPr lang="en" sz="2800">
                          <a:solidFill>
                            <a:schemeClr val="dk2"/>
                          </a:solidFill>
                          <a:latin typeface="Open Sans"/>
                          <a:ea typeface="Open Sans"/>
                          <a:cs typeface="Open Sans"/>
                          <a:sym typeface="Open Sans"/>
                        </a:rPr>
                        <a:t> a really small planet</a:t>
                      </a:r>
                      <a:endParaRPr sz="2800">
                        <a:solidFill>
                          <a:schemeClr val="dk2"/>
                        </a:solidFill>
                        <a:latin typeface="Open Sans"/>
                        <a:ea typeface="Open Sans"/>
                        <a:cs typeface="Open Sans"/>
                        <a:sym typeface="Open Sans"/>
                      </a:endParaRPr>
                    </a:p>
                  </a:txBody>
                  <a:tcPr marT="182850" marB="182850" marR="182850" marL="182850" anchor="ctr">
                    <a:lnL cap="flat" cmpd="sng" w="9525">
                      <a:solidFill>
                        <a:schemeClr val="dk2">
                          <a:alpha val="0"/>
                        </a:scheme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2"/>
                          </a:solidFill>
                          <a:latin typeface="Open Sans"/>
                          <a:ea typeface="Open Sans"/>
                          <a:cs typeface="Open Sans"/>
                          <a:sym typeface="Open Sans"/>
                        </a:rPr>
                        <a:t>Mars is actually a very cold place</a:t>
                      </a:r>
                      <a:endParaRPr sz="2800">
                        <a:solidFill>
                          <a:schemeClr val="dk2"/>
                        </a:solidFill>
                        <a:latin typeface="Open Sans"/>
                        <a:ea typeface="Open Sans"/>
                        <a:cs typeface="Open Sans"/>
                        <a:sym typeface="Open Sans"/>
                      </a:endParaRPr>
                    </a:p>
                  </a:txBody>
                  <a:tcPr marT="182850" marB="182850" marR="182850" marL="1828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2"/>
                          </a:solidFill>
                          <a:latin typeface="Open Sans"/>
                          <a:ea typeface="Open Sans"/>
                          <a:cs typeface="Open Sans"/>
                          <a:sym typeface="Open Sans"/>
                        </a:rPr>
                        <a:t>Venus is</a:t>
                      </a:r>
                      <a:r>
                        <a:rPr lang="en" sz="2800">
                          <a:solidFill>
                            <a:schemeClr val="dk2"/>
                          </a:solidFill>
                          <a:latin typeface="Open Sans"/>
                          <a:ea typeface="Open Sans"/>
                          <a:cs typeface="Open Sans"/>
                          <a:sym typeface="Open Sans"/>
                        </a:rPr>
                        <a:t> the second planet from the Sun</a:t>
                      </a:r>
                      <a:endParaRPr sz="2800">
                        <a:solidFill>
                          <a:schemeClr val="dk2"/>
                        </a:solidFill>
                        <a:latin typeface="Open Sans"/>
                        <a:ea typeface="Open Sans"/>
                        <a:cs typeface="Open Sans"/>
                        <a:sym typeface="Open Sans"/>
                      </a:endParaRPr>
                    </a:p>
                  </a:txBody>
                  <a:tcPr marT="182850" marB="182850" marR="182850" marL="1828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786000">
                <a:tc>
                  <a:txBody>
                    <a:bodyPr/>
                    <a:lstStyle/>
                    <a:p>
                      <a:pPr indent="0" lvl="0" marL="0" rtl="0" algn="ctr">
                        <a:spcBef>
                          <a:spcPts val="0"/>
                        </a:spcBef>
                        <a:spcAft>
                          <a:spcPts val="0"/>
                        </a:spcAft>
                        <a:buNone/>
                      </a:pPr>
                      <a:r>
                        <a:rPr b="1" lang="en" sz="5000">
                          <a:solidFill>
                            <a:schemeClr val="dk2"/>
                          </a:solidFill>
                          <a:latin typeface="Lexend Deca"/>
                          <a:ea typeface="Lexend Deca"/>
                          <a:cs typeface="Lexend Deca"/>
                          <a:sym typeface="Lexend Deca"/>
                        </a:rPr>
                        <a:t>Joules</a:t>
                      </a:r>
                      <a:endParaRPr b="1" sz="5000">
                        <a:solidFill>
                          <a:schemeClr val="dk2"/>
                        </a:solidFill>
                        <a:latin typeface="Lexend Deca"/>
                        <a:ea typeface="Lexend Deca"/>
                        <a:cs typeface="Lexend Deca"/>
                        <a:sym typeface="Lexend Deca"/>
                      </a:endParaRPr>
                    </a:p>
                  </a:txBody>
                  <a:tcPr marT="182850" marB="182850" marR="182850" marL="182850" anchor="ctr">
                    <a:lnL cap="flat" cmpd="sng" w="9525">
                      <a:solidFill>
                        <a:schemeClr val="lt1"/>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2800">
                          <a:solidFill>
                            <a:schemeClr val="dk2"/>
                          </a:solidFill>
                          <a:latin typeface="Open Sans"/>
                          <a:ea typeface="Open Sans"/>
                          <a:cs typeface="Open Sans"/>
                          <a:sym typeface="Open Sans"/>
                        </a:rPr>
                        <a:t>Jupiter is</a:t>
                      </a:r>
                      <a:r>
                        <a:rPr lang="en" sz="2800">
                          <a:solidFill>
                            <a:schemeClr val="dk2"/>
                          </a:solidFill>
                          <a:latin typeface="Open Sans"/>
                          <a:ea typeface="Open Sans"/>
                          <a:cs typeface="Open Sans"/>
                          <a:sym typeface="Open Sans"/>
                        </a:rPr>
                        <a:t> the biggest planet of them all</a:t>
                      </a:r>
                      <a:endParaRPr sz="2800">
                        <a:solidFill>
                          <a:schemeClr val="dk2"/>
                        </a:solidFill>
                        <a:latin typeface="Open Sans"/>
                        <a:ea typeface="Open Sans"/>
                        <a:cs typeface="Open Sans"/>
                        <a:sym typeface="Open Sans"/>
                      </a:endParaRPr>
                    </a:p>
                  </a:txBody>
                  <a:tcPr marT="182850" marB="182850" marR="182850" marL="182850" anchor="ctr">
                    <a:lnL cap="flat" cmpd="sng" w="9525">
                      <a:solidFill>
                        <a:schemeClr val="dk2">
                          <a:alpha val="0"/>
                        </a:scheme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2"/>
                          </a:solidFill>
                          <a:latin typeface="Open Sans"/>
                          <a:ea typeface="Open Sans"/>
                          <a:cs typeface="Open Sans"/>
                          <a:sym typeface="Open Sans"/>
                        </a:rPr>
                        <a:t>Saturn is a gas giant and has rings</a:t>
                      </a:r>
                      <a:endParaRPr sz="2800">
                        <a:solidFill>
                          <a:schemeClr val="dk2"/>
                        </a:solidFill>
                        <a:latin typeface="Open Sans"/>
                        <a:ea typeface="Open Sans"/>
                        <a:cs typeface="Open Sans"/>
                        <a:sym typeface="Open Sans"/>
                      </a:endParaRPr>
                    </a:p>
                  </a:txBody>
                  <a:tcPr marT="182850" marB="182850" marR="182850" marL="1828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2"/>
                          </a:solidFill>
                          <a:latin typeface="Open Sans"/>
                          <a:ea typeface="Open Sans"/>
                          <a:cs typeface="Open Sans"/>
                          <a:sym typeface="Open Sans"/>
                        </a:rPr>
                        <a:t>Neptune is far away from Earth</a:t>
                      </a:r>
                      <a:endParaRPr sz="2800">
                        <a:solidFill>
                          <a:schemeClr val="dk2"/>
                        </a:solidFill>
                        <a:latin typeface="Open Sans"/>
                        <a:ea typeface="Open Sans"/>
                        <a:cs typeface="Open Sans"/>
                        <a:sym typeface="Open Sans"/>
                      </a:endParaRPr>
                    </a:p>
                  </a:txBody>
                  <a:tcPr marT="182850" marB="182850" marR="182850" marL="1828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66"/>
          <p:cNvSpPr txBox="1"/>
          <p:nvPr>
            <p:ph type="title"/>
          </p:nvPr>
        </p:nvSpPr>
        <p:spPr>
          <a:xfrm>
            <a:off x="1440000" y="3338950"/>
            <a:ext cx="5554200" cy="114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Mobile web</a:t>
            </a:r>
            <a:endParaRPr/>
          </a:p>
        </p:txBody>
      </p:sp>
      <p:sp>
        <p:nvSpPr>
          <p:cNvPr id="1665" name="Google Shape;1665;p66"/>
          <p:cNvSpPr txBox="1"/>
          <p:nvPr>
            <p:ph idx="1" type="subTitle"/>
          </p:nvPr>
        </p:nvSpPr>
        <p:spPr>
          <a:xfrm>
            <a:off x="1440000" y="4787450"/>
            <a:ext cx="5674200" cy="2160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1666" name="Google Shape;1666;p66"/>
          <p:cNvGrpSpPr/>
          <p:nvPr/>
        </p:nvGrpSpPr>
        <p:grpSpPr>
          <a:xfrm>
            <a:off x="10767700" y="1033500"/>
            <a:ext cx="4662600" cy="8175000"/>
            <a:chOff x="5059375" y="516750"/>
            <a:chExt cx="2331300" cy="4087500"/>
          </a:xfrm>
        </p:grpSpPr>
        <p:sp>
          <p:nvSpPr>
            <p:cNvPr id="1667" name="Google Shape;1667;p66"/>
            <p:cNvSpPr/>
            <p:nvPr/>
          </p:nvSpPr>
          <p:spPr>
            <a:xfrm>
              <a:off x="5059375" y="516750"/>
              <a:ext cx="2331300" cy="40875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8" name="Google Shape;1668;p66"/>
            <p:cNvSpPr/>
            <p:nvPr/>
          </p:nvSpPr>
          <p:spPr>
            <a:xfrm>
              <a:off x="5209550" y="943888"/>
              <a:ext cx="2030972" cy="3059933"/>
            </a:xfrm>
            <a:custGeom>
              <a:rect b="b" l="l" r="r" t="t"/>
              <a:pathLst>
                <a:path extrusionOk="0" h="47832" w="31806">
                  <a:moveTo>
                    <a:pt x="1" y="1"/>
                  </a:moveTo>
                  <a:lnTo>
                    <a:pt x="1" y="47831"/>
                  </a:lnTo>
                  <a:lnTo>
                    <a:pt x="31806" y="47831"/>
                  </a:lnTo>
                  <a:lnTo>
                    <a:pt x="31806"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9" name="Google Shape;1669;p66"/>
            <p:cNvSpPr/>
            <p:nvPr/>
          </p:nvSpPr>
          <p:spPr>
            <a:xfrm>
              <a:off x="5734147" y="693253"/>
              <a:ext cx="688033" cy="75750"/>
            </a:xfrm>
            <a:custGeom>
              <a:rect b="b" l="l" r="r" t="t"/>
              <a:pathLst>
                <a:path extrusionOk="0" h="1494" w="13570">
                  <a:moveTo>
                    <a:pt x="1" y="0"/>
                  </a:moveTo>
                  <a:lnTo>
                    <a:pt x="1" y="1493"/>
                  </a:lnTo>
                  <a:lnTo>
                    <a:pt x="13569" y="1493"/>
                  </a:lnTo>
                  <a:lnTo>
                    <a:pt x="1356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0" name="Google Shape;1670;p66"/>
            <p:cNvSpPr/>
            <p:nvPr/>
          </p:nvSpPr>
          <p:spPr>
            <a:xfrm>
              <a:off x="6585103" y="668307"/>
              <a:ext cx="130812" cy="131827"/>
            </a:xfrm>
            <a:custGeom>
              <a:rect b="b" l="l" r="r" t="t"/>
              <a:pathLst>
                <a:path extrusionOk="0" h="2600" w="2580">
                  <a:moveTo>
                    <a:pt x="1289" y="1"/>
                  </a:moveTo>
                  <a:cubicBezTo>
                    <a:pt x="573" y="1"/>
                    <a:pt x="0" y="594"/>
                    <a:pt x="0" y="1311"/>
                  </a:cubicBezTo>
                  <a:cubicBezTo>
                    <a:pt x="0" y="2007"/>
                    <a:pt x="573" y="2599"/>
                    <a:pt x="1289" y="2599"/>
                  </a:cubicBezTo>
                  <a:cubicBezTo>
                    <a:pt x="2006" y="2599"/>
                    <a:pt x="2579" y="2026"/>
                    <a:pt x="2579" y="1311"/>
                  </a:cubicBezTo>
                  <a:cubicBezTo>
                    <a:pt x="2579" y="594"/>
                    <a:pt x="2006" y="1"/>
                    <a:pt x="128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1" name="Google Shape;1671;p66"/>
            <p:cNvSpPr/>
            <p:nvPr/>
          </p:nvSpPr>
          <p:spPr>
            <a:xfrm>
              <a:off x="5911615" y="4185246"/>
              <a:ext cx="626835" cy="193075"/>
            </a:xfrm>
            <a:custGeom>
              <a:rect b="b" l="l" r="r" t="t"/>
              <a:pathLst>
                <a:path extrusionOk="0" h="3808" w="12363">
                  <a:moveTo>
                    <a:pt x="0" y="0"/>
                  </a:moveTo>
                  <a:lnTo>
                    <a:pt x="0" y="3807"/>
                  </a:lnTo>
                  <a:lnTo>
                    <a:pt x="12362" y="3807"/>
                  </a:lnTo>
                  <a:lnTo>
                    <a:pt x="1236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pic>
        <p:nvPicPr>
          <p:cNvPr id="1672" name="Google Shape;1672;p66"/>
          <p:cNvPicPr preferRelativeResize="0"/>
          <p:nvPr/>
        </p:nvPicPr>
        <p:blipFill rotWithShape="1">
          <a:blip r:embed="rId3">
            <a:alphaModFix/>
          </a:blip>
          <a:srcRect b="0" l="58746" r="4128" t="0"/>
          <a:stretch/>
        </p:blipFill>
        <p:spPr>
          <a:xfrm>
            <a:off x="11068598" y="1927300"/>
            <a:ext cx="4020298" cy="60913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67"/>
          <p:cNvSpPr txBox="1"/>
          <p:nvPr>
            <p:ph type="title"/>
          </p:nvPr>
        </p:nvSpPr>
        <p:spPr>
          <a:xfrm>
            <a:off x="1440000" y="92640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This is a map</a:t>
            </a:r>
            <a:endParaRPr/>
          </a:p>
        </p:txBody>
      </p:sp>
      <p:grpSp>
        <p:nvGrpSpPr>
          <p:cNvPr id="1678" name="Google Shape;1678;p67"/>
          <p:cNvGrpSpPr/>
          <p:nvPr/>
        </p:nvGrpSpPr>
        <p:grpSpPr>
          <a:xfrm>
            <a:off x="969025" y="3125053"/>
            <a:ext cx="9534005" cy="5079112"/>
            <a:chOff x="233350" y="949250"/>
            <a:chExt cx="7137300" cy="3802300"/>
          </a:xfrm>
        </p:grpSpPr>
        <p:sp>
          <p:nvSpPr>
            <p:cNvPr id="1679" name="Google Shape;1679;p6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0" name="Google Shape;1680;p6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1" name="Google Shape;1681;p6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2" name="Google Shape;1682;p6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3" name="Google Shape;1683;p6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4" name="Google Shape;1684;p6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5" name="Google Shape;1685;p6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6" name="Google Shape;1686;p6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7" name="Google Shape;1687;p6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8" name="Google Shape;1688;p6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9" name="Google Shape;1689;p6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0" name="Google Shape;1690;p6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1" name="Google Shape;1691;p6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2" name="Google Shape;1692;p6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3" name="Google Shape;1693;p6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4" name="Google Shape;1694;p6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5" name="Google Shape;1695;p6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6" name="Google Shape;1696;p6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7" name="Google Shape;1697;p6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8" name="Google Shape;1698;p6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9" name="Google Shape;1699;p6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0" name="Google Shape;1700;p6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1" name="Google Shape;1701;p6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2" name="Google Shape;1702;p6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3" name="Google Shape;1703;p6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4" name="Google Shape;1704;p6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5" name="Google Shape;1705;p6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6" name="Google Shape;1706;p6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7" name="Google Shape;1707;p6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8" name="Google Shape;1708;p6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9" name="Google Shape;1709;p6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0" name="Google Shape;1710;p6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1" name="Google Shape;1711;p6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2" name="Google Shape;1712;p6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3" name="Google Shape;1713;p6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4" name="Google Shape;1714;p6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5" name="Google Shape;1715;p6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6" name="Google Shape;1716;p6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7" name="Google Shape;1717;p6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8" name="Google Shape;1718;p6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9" name="Google Shape;1719;p6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0" name="Google Shape;1720;p6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1" name="Google Shape;1721;p6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2" name="Google Shape;1722;p6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3" name="Google Shape;1723;p6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4" name="Google Shape;1724;p6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5" name="Google Shape;1725;p6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6" name="Google Shape;1726;p6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7" name="Google Shape;1727;p6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8" name="Google Shape;1728;p6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9" name="Google Shape;1729;p6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730" name="Google Shape;1730;p67"/>
          <p:cNvSpPr txBox="1"/>
          <p:nvPr/>
        </p:nvSpPr>
        <p:spPr>
          <a:xfrm>
            <a:off x="12373425" y="2650050"/>
            <a:ext cx="4019400" cy="8592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b="1" lang="en" sz="5000">
                <a:solidFill>
                  <a:schemeClr val="dk2"/>
                </a:solidFill>
                <a:latin typeface="Lexend Deca"/>
                <a:ea typeface="Lexend Deca"/>
                <a:cs typeface="Lexend Deca"/>
                <a:sym typeface="Lexend Deca"/>
              </a:rPr>
              <a:t>Jupiter</a:t>
            </a:r>
            <a:endParaRPr b="1" sz="5000">
              <a:solidFill>
                <a:schemeClr val="dk2"/>
              </a:solidFill>
              <a:latin typeface="Lexend Deca"/>
              <a:ea typeface="Lexend Deca"/>
              <a:cs typeface="Lexend Deca"/>
              <a:sym typeface="Lexend Deca"/>
            </a:endParaRPr>
          </a:p>
        </p:txBody>
      </p:sp>
      <p:sp>
        <p:nvSpPr>
          <p:cNvPr id="1731" name="Google Shape;1731;p67"/>
          <p:cNvSpPr txBox="1"/>
          <p:nvPr/>
        </p:nvSpPr>
        <p:spPr>
          <a:xfrm>
            <a:off x="12374338" y="3422000"/>
            <a:ext cx="4019400" cy="10698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dk2"/>
                </a:solidFill>
                <a:latin typeface="Open Sans"/>
                <a:ea typeface="Open Sans"/>
                <a:cs typeface="Open Sans"/>
                <a:sym typeface="Open Sans"/>
              </a:rPr>
              <a:t>It’s the biggest planet of them all</a:t>
            </a:r>
            <a:endParaRPr sz="2800">
              <a:solidFill>
                <a:schemeClr val="dk2"/>
              </a:solidFill>
              <a:latin typeface="Open Sans"/>
              <a:ea typeface="Open Sans"/>
              <a:cs typeface="Open Sans"/>
              <a:sym typeface="Open Sans"/>
            </a:endParaRPr>
          </a:p>
        </p:txBody>
      </p:sp>
      <p:sp>
        <p:nvSpPr>
          <p:cNvPr id="1732" name="Google Shape;1732;p67"/>
          <p:cNvSpPr txBox="1"/>
          <p:nvPr/>
        </p:nvSpPr>
        <p:spPr>
          <a:xfrm>
            <a:off x="12374025" y="4632525"/>
            <a:ext cx="4019400" cy="8592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b="1" lang="en" sz="5000">
                <a:solidFill>
                  <a:schemeClr val="dk2"/>
                </a:solidFill>
                <a:latin typeface="Lexend Deca"/>
                <a:ea typeface="Lexend Deca"/>
                <a:cs typeface="Lexend Deca"/>
                <a:sym typeface="Lexend Deca"/>
              </a:rPr>
              <a:t>Saturn</a:t>
            </a:r>
            <a:endParaRPr b="1" sz="5000">
              <a:solidFill>
                <a:schemeClr val="dk2"/>
              </a:solidFill>
              <a:latin typeface="Lexend Deca"/>
              <a:ea typeface="Lexend Deca"/>
              <a:cs typeface="Lexend Deca"/>
              <a:sym typeface="Lexend Deca"/>
            </a:endParaRPr>
          </a:p>
        </p:txBody>
      </p:sp>
      <p:sp>
        <p:nvSpPr>
          <p:cNvPr id="1733" name="Google Shape;1733;p67"/>
          <p:cNvSpPr txBox="1"/>
          <p:nvPr/>
        </p:nvSpPr>
        <p:spPr>
          <a:xfrm>
            <a:off x="12374338" y="5405060"/>
            <a:ext cx="4019400" cy="10698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dk2"/>
                </a:solidFill>
                <a:latin typeface="Open Sans"/>
                <a:ea typeface="Open Sans"/>
                <a:cs typeface="Open Sans"/>
                <a:sym typeface="Open Sans"/>
              </a:rPr>
              <a:t>Saturn is a gas giant and has several rings</a:t>
            </a:r>
            <a:endParaRPr sz="2800">
              <a:solidFill>
                <a:schemeClr val="dk2"/>
              </a:solidFill>
              <a:latin typeface="Open Sans"/>
              <a:ea typeface="Open Sans"/>
              <a:cs typeface="Open Sans"/>
              <a:sym typeface="Open Sans"/>
            </a:endParaRPr>
          </a:p>
        </p:txBody>
      </p:sp>
      <p:sp>
        <p:nvSpPr>
          <p:cNvPr id="1734" name="Google Shape;1734;p67"/>
          <p:cNvSpPr txBox="1"/>
          <p:nvPr/>
        </p:nvSpPr>
        <p:spPr>
          <a:xfrm>
            <a:off x="12374025" y="6612550"/>
            <a:ext cx="4019400" cy="8592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b="1" lang="en" sz="5000">
                <a:solidFill>
                  <a:schemeClr val="dk2"/>
                </a:solidFill>
                <a:latin typeface="Lexend Deca"/>
                <a:ea typeface="Lexend Deca"/>
                <a:cs typeface="Lexend Deca"/>
                <a:sym typeface="Lexend Deca"/>
              </a:rPr>
              <a:t>Neptune</a:t>
            </a:r>
            <a:endParaRPr b="1" sz="5000">
              <a:solidFill>
                <a:schemeClr val="dk2"/>
              </a:solidFill>
              <a:latin typeface="Lexend Deca"/>
              <a:ea typeface="Lexend Deca"/>
              <a:cs typeface="Lexend Deca"/>
              <a:sym typeface="Lexend Deca"/>
            </a:endParaRPr>
          </a:p>
        </p:txBody>
      </p:sp>
      <p:sp>
        <p:nvSpPr>
          <p:cNvPr id="1735" name="Google Shape;1735;p67"/>
          <p:cNvSpPr txBox="1"/>
          <p:nvPr/>
        </p:nvSpPr>
        <p:spPr>
          <a:xfrm>
            <a:off x="12374338" y="7388100"/>
            <a:ext cx="4019400" cy="10698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dk2"/>
                </a:solidFill>
                <a:latin typeface="Open Sans"/>
                <a:ea typeface="Open Sans"/>
                <a:cs typeface="Open Sans"/>
                <a:sym typeface="Open Sans"/>
              </a:rPr>
              <a:t>Neptune is far away from Earth</a:t>
            </a:r>
            <a:endParaRPr sz="2800">
              <a:solidFill>
                <a:schemeClr val="dk2"/>
              </a:solidFill>
              <a:latin typeface="Open Sans"/>
              <a:ea typeface="Open Sans"/>
              <a:cs typeface="Open Sans"/>
              <a:sym typeface="Open Sans"/>
            </a:endParaRPr>
          </a:p>
        </p:txBody>
      </p:sp>
      <p:sp>
        <p:nvSpPr>
          <p:cNvPr id="1736" name="Google Shape;1736;p67"/>
          <p:cNvSpPr/>
          <p:nvPr/>
        </p:nvSpPr>
        <p:spPr>
          <a:xfrm>
            <a:off x="11421949" y="2650050"/>
            <a:ext cx="859200" cy="859200"/>
          </a:xfrm>
          <a:prstGeom prst="plus">
            <a:avLst>
              <a:gd fmla="val 16342" name="adj"/>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3600">
                <a:solidFill>
                  <a:schemeClr val="dk2"/>
                </a:solidFill>
                <a:latin typeface="Lexend Deca"/>
                <a:ea typeface="Lexend Deca"/>
                <a:cs typeface="Lexend Deca"/>
                <a:sym typeface="Lexend Deca"/>
              </a:rPr>
              <a:t>1</a:t>
            </a:r>
            <a:endParaRPr sz="3600">
              <a:solidFill>
                <a:schemeClr val="dk2"/>
              </a:solidFill>
              <a:latin typeface="Lexend Deca"/>
              <a:ea typeface="Lexend Deca"/>
              <a:cs typeface="Lexend Deca"/>
              <a:sym typeface="Lexend Deca"/>
            </a:endParaRPr>
          </a:p>
        </p:txBody>
      </p:sp>
      <p:sp>
        <p:nvSpPr>
          <p:cNvPr id="1737" name="Google Shape;1737;p67"/>
          <p:cNvSpPr/>
          <p:nvPr/>
        </p:nvSpPr>
        <p:spPr>
          <a:xfrm>
            <a:off x="2719799" y="5494800"/>
            <a:ext cx="859200" cy="859200"/>
          </a:xfrm>
          <a:prstGeom prst="plus">
            <a:avLst>
              <a:gd fmla="val 16342" name="adj"/>
            </a:avLst>
          </a:prstGeom>
          <a:solidFill>
            <a:schemeClr val="l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3600">
                <a:solidFill>
                  <a:schemeClr val="dk2"/>
                </a:solidFill>
                <a:latin typeface="Lexend Deca"/>
                <a:ea typeface="Lexend Deca"/>
                <a:cs typeface="Lexend Deca"/>
                <a:sym typeface="Lexend Deca"/>
              </a:rPr>
              <a:t>1</a:t>
            </a:r>
            <a:endParaRPr sz="3600">
              <a:solidFill>
                <a:schemeClr val="dk2"/>
              </a:solidFill>
              <a:latin typeface="Lexend Deca"/>
              <a:ea typeface="Lexend Deca"/>
              <a:cs typeface="Lexend Deca"/>
              <a:sym typeface="Lexend Deca"/>
            </a:endParaRPr>
          </a:p>
        </p:txBody>
      </p:sp>
      <p:sp>
        <p:nvSpPr>
          <p:cNvPr id="1738" name="Google Shape;1738;p67"/>
          <p:cNvSpPr/>
          <p:nvPr/>
        </p:nvSpPr>
        <p:spPr>
          <a:xfrm>
            <a:off x="4658999" y="4078150"/>
            <a:ext cx="859200" cy="859200"/>
          </a:xfrm>
          <a:prstGeom prst="plus">
            <a:avLst>
              <a:gd fmla="val 16342" name="adj"/>
            </a:avLst>
          </a:prstGeom>
          <a:solidFill>
            <a:schemeClr val="l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3600">
                <a:solidFill>
                  <a:schemeClr val="dk2"/>
                </a:solidFill>
                <a:latin typeface="Lexend Deca"/>
                <a:ea typeface="Lexend Deca"/>
                <a:cs typeface="Lexend Deca"/>
                <a:sym typeface="Lexend Deca"/>
              </a:rPr>
              <a:t>2</a:t>
            </a:r>
            <a:endParaRPr sz="3600">
              <a:solidFill>
                <a:schemeClr val="dk2"/>
              </a:solidFill>
              <a:latin typeface="Lexend Deca"/>
              <a:ea typeface="Lexend Deca"/>
              <a:cs typeface="Lexend Deca"/>
              <a:sym typeface="Lexend Deca"/>
            </a:endParaRPr>
          </a:p>
        </p:txBody>
      </p:sp>
      <p:sp>
        <p:nvSpPr>
          <p:cNvPr id="1739" name="Google Shape;1739;p67"/>
          <p:cNvSpPr/>
          <p:nvPr/>
        </p:nvSpPr>
        <p:spPr>
          <a:xfrm>
            <a:off x="9170399" y="6644100"/>
            <a:ext cx="859200" cy="859200"/>
          </a:xfrm>
          <a:prstGeom prst="plus">
            <a:avLst>
              <a:gd fmla="val 16342" name="adj"/>
            </a:avLst>
          </a:prstGeom>
          <a:solidFill>
            <a:schemeClr val="l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3600">
                <a:solidFill>
                  <a:schemeClr val="dk2"/>
                </a:solidFill>
                <a:latin typeface="Lexend Deca"/>
                <a:ea typeface="Lexend Deca"/>
                <a:cs typeface="Lexend Deca"/>
                <a:sym typeface="Lexend Deca"/>
              </a:rPr>
              <a:t>3</a:t>
            </a:r>
            <a:endParaRPr sz="3600">
              <a:solidFill>
                <a:schemeClr val="dk2"/>
              </a:solidFill>
              <a:latin typeface="Lexend Deca"/>
              <a:ea typeface="Lexend Deca"/>
              <a:cs typeface="Lexend Deca"/>
              <a:sym typeface="Lexend Deca"/>
            </a:endParaRPr>
          </a:p>
        </p:txBody>
      </p:sp>
      <p:sp>
        <p:nvSpPr>
          <p:cNvPr id="1740" name="Google Shape;1740;p67"/>
          <p:cNvSpPr/>
          <p:nvPr/>
        </p:nvSpPr>
        <p:spPr>
          <a:xfrm>
            <a:off x="11421949" y="4632550"/>
            <a:ext cx="859200" cy="859200"/>
          </a:xfrm>
          <a:prstGeom prst="plus">
            <a:avLst>
              <a:gd fmla="val 16342" name="adj"/>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3600">
                <a:solidFill>
                  <a:schemeClr val="dk2"/>
                </a:solidFill>
                <a:latin typeface="Lexend Deca"/>
                <a:ea typeface="Lexend Deca"/>
                <a:cs typeface="Lexend Deca"/>
                <a:sym typeface="Lexend Deca"/>
              </a:rPr>
              <a:t>2</a:t>
            </a:r>
            <a:endParaRPr sz="3600">
              <a:solidFill>
                <a:schemeClr val="dk2"/>
              </a:solidFill>
              <a:latin typeface="Lexend Deca"/>
              <a:ea typeface="Lexend Deca"/>
              <a:cs typeface="Lexend Deca"/>
              <a:sym typeface="Lexend Deca"/>
            </a:endParaRPr>
          </a:p>
        </p:txBody>
      </p:sp>
      <p:sp>
        <p:nvSpPr>
          <p:cNvPr id="1741" name="Google Shape;1741;p67"/>
          <p:cNvSpPr/>
          <p:nvPr/>
        </p:nvSpPr>
        <p:spPr>
          <a:xfrm>
            <a:off x="11421949" y="6615050"/>
            <a:ext cx="859200" cy="859200"/>
          </a:xfrm>
          <a:prstGeom prst="plus">
            <a:avLst>
              <a:gd fmla="val 16342" name="adj"/>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3600">
                <a:solidFill>
                  <a:schemeClr val="dk2"/>
                </a:solidFill>
                <a:latin typeface="Lexend Deca"/>
                <a:ea typeface="Lexend Deca"/>
                <a:cs typeface="Lexend Deca"/>
                <a:sym typeface="Lexend Deca"/>
              </a:rPr>
              <a:t>3</a:t>
            </a:r>
            <a:endParaRPr sz="3600">
              <a:solidFill>
                <a:schemeClr val="dk2"/>
              </a:solidFill>
              <a:latin typeface="Lexend Deca"/>
              <a:ea typeface="Lexend Deca"/>
              <a:cs typeface="Lexend Deca"/>
              <a:sym typeface="Lexend Dec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68"/>
          <p:cNvSpPr txBox="1"/>
          <p:nvPr>
            <p:ph type="title"/>
          </p:nvPr>
        </p:nvSpPr>
        <p:spPr>
          <a:xfrm>
            <a:off x="5101200" y="1078800"/>
            <a:ext cx="8085600" cy="19110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Thanks!</a:t>
            </a:r>
            <a:endParaRPr/>
          </a:p>
        </p:txBody>
      </p:sp>
      <p:sp>
        <p:nvSpPr>
          <p:cNvPr id="1747" name="Google Shape;1747;p68"/>
          <p:cNvSpPr txBox="1"/>
          <p:nvPr>
            <p:ph idx="1" type="subTitle"/>
          </p:nvPr>
        </p:nvSpPr>
        <p:spPr>
          <a:xfrm>
            <a:off x="5709300" y="3343800"/>
            <a:ext cx="6869400" cy="2706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Clr>
                <a:schemeClr val="lt1"/>
              </a:buClr>
              <a:buSzPts val="2200"/>
              <a:buFont typeface="Arial"/>
              <a:buNone/>
            </a:pPr>
            <a:r>
              <a:rPr lang="en">
                <a:solidFill>
                  <a:srgbClr val="434343"/>
                </a:solidFill>
              </a:rPr>
              <a:t>Do you have any questions?</a:t>
            </a:r>
            <a:endParaRPr>
              <a:solidFill>
                <a:srgbClr val="434343"/>
              </a:solidFill>
            </a:endParaRPr>
          </a:p>
          <a:p>
            <a:pPr indent="0" lvl="0" marL="0" rtl="0" algn="ctr">
              <a:spcBef>
                <a:spcPts val="0"/>
              </a:spcBef>
              <a:spcAft>
                <a:spcPts val="0"/>
              </a:spcAft>
              <a:buClr>
                <a:schemeClr val="lt1"/>
              </a:buClr>
              <a:buSzPts val="2200"/>
              <a:buFont typeface="Arial"/>
              <a:buNone/>
            </a:pPr>
            <a:r>
              <a:t/>
            </a:r>
            <a:endParaRPr>
              <a:solidFill>
                <a:srgbClr val="434343"/>
              </a:solidFill>
            </a:endParaRPr>
          </a:p>
          <a:p>
            <a:pPr indent="0" lvl="0" marL="0" rtl="0" algn="ctr">
              <a:spcBef>
                <a:spcPts val="0"/>
              </a:spcBef>
              <a:spcAft>
                <a:spcPts val="0"/>
              </a:spcAft>
              <a:buClr>
                <a:schemeClr val="lt1"/>
              </a:buClr>
              <a:buSzPts val="2200"/>
              <a:buFont typeface="Arial"/>
              <a:buNone/>
            </a:pPr>
            <a:r>
              <a:rPr lang="en">
                <a:solidFill>
                  <a:srgbClr val="434343"/>
                </a:solidFill>
              </a:rPr>
              <a:t>youremail@freepik.com </a:t>
            </a:r>
            <a:endParaRPr>
              <a:solidFill>
                <a:srgbClr val="434343"/>
              </a:solidFill>
            </a:endParaRPr>
          </a:p>
          <a:p>
            <a:pPr indent="0" lvl="0" marL="0" rtl="0" algn="ctr">
              <a:spcBef>
                <a:spcPts val="0"/>
              </a:spcBef>
              <a:spcAft>
                <a:spcPts val="0"/>
              </a:spcAft>
              <a:buClr>
                <a:schemeClr val="lt1"/>
              </a:buClr>
              <a:buSzPts val="2200"/>
              <a:buFont typeface="Arial"/>
              <a:buNone/>
            </a:pPr>
            <a:r>
              <a:rPr lang="en">
                <a:solidFill>
                  <a:srgbClr val="434343"/>
                </a:solidFill>
              </a:rPr>
              <a:t>+91  620 421 838 </a:t>
            </a:r>
            <a:endParaRPr>
              <a:solidFill>
                <a:srgbClr val="434343"/>
              </a:solidFill>
            </a:endParaRPr>
          </a:p>
          <a:p>
            <a:pPr indent="0" lvl="0" marL="0" rtl="0" algn="ctr">
              <a:spcBef>
                <a:spcPts val="0"/>
              </a:spcBef>
              <a:spcAft>
                <a:spcPts val="0"/>
              </a:spcAft>
              <a:buNone/>
            </a:pPr>
            <a:r>
              <a:rPr lang="en">
                <a:solidFill>
                  <a:srgbClr val="434343"/>
                </a:solidFill>
              </a:rPr>
              <a:t>yourcompany.com</a:t>
            </a:r>
            <a:endParaRPr/>
          </a:p>
        </p:txBody>
      </p:sp>
      <p:sp>
        <p:nvSpPr>
          <p:cNvPr id="1748" name="Google Shape;1748;p68"/>
          <p:cNvSpPr txBox="1"/>
          <p:nvPr/>
        </p:nvSpPr>
        <p:spPr>
          <a:xfrm>
            <a:off x="6144000" y="8556494"/>
            <a:ext cx="6000000" cy="651600"/>
          </a:xfrm>
          <a:prstGeom prst="rect">
            <a:avLst/>
          </a:prstGeom>
          <a:noFill/>
          <a:ln>
            <a:noFill/>
          </a:ln>
        </p:spPr>
        <p:txBody>
          <a:bodyPr anchorCtr="0" anchor="t" bIns="182850" lIns="182850" spcFirstLastPara="1" rIns="182850" wrap="square" tIns="182850">
            <a:noAutofit/>
          </a:bodyPr>
          <a:lstStyle/>
          <a:p>
            <a:pPr indent="0" lvl="0" marL="0" rtl="0" algn="ctr">
              <a:spcBef>
                <a:spcPts val="600"/>
              </a:spcBef>
              <a:spcAft>
                <a:spcPts val="0"/>
              </a:spcAft>
              <a:buNone/>
            </a:pPr>
            <a:r>
              <a:rPr lang="en" sz="2000">
                <a:solidFill>
                  <a:schemeClr val="dk2"/>
                </a:solidFill>
                <a:latin typeface="Open Sans"/>
                <a:ea typeface="Open Sans"/>
                <a:cs typeface="Open Sans"/>
                <a:sym typeface="Open Sans"/>
              </a:rPr>
              <a:t>Please keep this slide for attribution</a:t>
            </a:r>
            <a:endParaRPr sz="2000">
              <a:solidFill>
                <a:schemeClr val="dk2"/>
              </a:solidFill>
              <a:latin typeface="Open Sans"/>
              <a:ea typeface="Open Sans"/>
              <a:cs typeface="Open Sans"/>
              <a:sym typeface="Open Sans"/>
            </a:endParaRPr>
          </a:p>
        </p:txBody>
      </p:sp>
      <p:sp>
        <p:nvSpPr>
          <p:cNvPr id="1749" name="Google Shape;1749;p68"/>
          <p:cNvSpPr/>
          <p:nvPr/>
        </p:nvSpPr>
        <p:spPr>
          <a:xfrm>
            <a:off x="14468723" y="5049071"/>
            <a:ext cx="1689566" cy="168956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0" name="Google Shape;1750;p68"/>
          <p:cNvSpPr/>
          <p:nvPr/>
        </p:nvSpPr>
        <p:spPr>
          <a:xfrm>
            <a:off x="2886310" y="4185044"/>
            <a:ext cx="933000" cy="933000"/>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751" name="Google Shape;1751;p68"/>
          <p:cNvGrpSpPr/>
          <p:nvPr/>
        </p:nvGrpSpPr>
        <p:grpSpPr>
          <a:xfrm>
            <a:off x="7857625" y="6307400"/>
            <a:ext cx="1119000" cy="1119000"/>
            <a:chOff x="3928813" y="3113600"/>
            <a:chExt cx="559500" cy="559500"/>
          </a:xfrm>
        </p:grpSpPr>
        <p:sp>
          <p:nvSpPr>
            <p:cNvPr id="1752" name="Google Shape;1752;p68"/>
            <p:cNvSpPr/>
            <p:nvPr/>
          </p:nvSpPr>
          <p:spPr>
            <a:xfrm>
              <a:off x="3928813" y="3113600"/>
              <a:ext cx="559500" cy="559500"/>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753" name="Google Shape;1753;p68"/>
            <p:cNvGrpSpPr/>
            <p:nvPr/>
          </p:nvGrpSpPr>
          <p:grpSpPr>
            <a:xfrm>
              <a:off x="4027545" y="3201912"/>
              <a:ext cx="362031" cy="362002"/>
              <a:chOff x="935197" y="1793977"/>
              <a:chExt cx="256451" cy="256430"/>
            </a:xfrm>
          </p:grpSpPr>
          <p:sp>
            <p:nvSpPr>
              <p:cNvPr id="1754" name="Google Shape;1754;p6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5" name="Google Shape;1755;p6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1756" name="Google Shape;1756;p68"/>
          <p:cNvGrpSpPr/>
          <p:nvPr/>
        </p:nvGrpSpPr>
        <p:grpSpPr>
          <a:xfrm>
            <a:off x="6403875" y="6307400"/>
            <a:ext cx="1119000" cy="1119002"/>
            <a:chOff x="3201938" y="3113600"/>
            <a:chExt cx="559500" cy="559501"/>
          </a:xfrm>
        </p:grpSpPr>
        <p:sp>
          <p:nvSpPr>
            <p:cNvPr id="1757" name="Google Shape;1757;p68"/>
            <p:cNvSpPr/>
            <p:nvPr/>
          </p:nvSpPr>
          <p:spPr>
            <a:xfrm>
              <a:off x="3201938" y="3113600"/>
              <a:ext cx="559500" cy="559500"/>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8" name="Google Shape;1758;p68"/>
            <p:cNvSpPr/>
            <p:nvPr/>
          </p:nvSpPr>
          <p:spPr>
            <a:xfrm>
              <a:off x="3278601" y="3185805"/>
              <a:ext cx="253773" cy="487295"/>
            </a:xfrm>
            <a:custGeom>
              <a:rect b="b" l="l" r="r" t="t"/>
              <a:pathLst>
                <a:path extrusionOk="0" h="13644" w="7106">
                  <a:moveTo>
                    <a:pt x="5671" y="2302"/>
                  </a:moveTo>
                  <a:cubicBezTo>
                    <a:pt x="6071" y="2302"/>
                    <a:pt x="6505" y="2302"/>
                    <a:pt x="6939" y="2302"/>
                  </a:cubicBezTo>
                  <a:lnTo>
                    <a:pt x="7105" y="2302"/>
                  </a:lnTo>
                  <a:lnTo>
                    <a:pt x="7105" y="101"/>
                  </a:lnTo>
                  <a:cubicBezTo>
                    <a:pt x="6872" y="101"/>
                    <a:pt x="6638" y="67"/>
                    <a:pt x="6405" y="34"/>
                  </a:cubicBezTo>
                  <a:cubicBezTo>
                    <a:pt x="5971" y="34"/>
                    <a:pt x="5538" y="1"/>
                    <a:pt x="5104" y="1"/>
                  </a:cubicBezTo>
                  <a:cubicBezTo>
                    <a:pt x="4437" y="34"/>
                    <a:pt x="3803" y="201"/>
                    <a:pt x="3269" y="568"/>
                  </a:cubicBezTo>
                  <a:cubicBezTo>
                    <a:pt x="2635" y="1035"/>
                    <a:pt x="2302" y="1669"/>
                    <a:pt x="2168" y="2402"/>
                  </a:cubicBezTo>
                  <a:cubicBezTo>
                    <a:pt x="2102" y="2736"/>
                    <a:pt x="2102" y="3036"/>
                    <a:pt x="2102" y="3370"/>
                  </a:cubicBezTo>
                  <a:cubicBezTo>
                    <a:pt x="2068" y="3837"/>
                    <a:pt x="2068" y="4337"/>
                    <a:pt x="2102" y="4838"/>
                  </a:cubicBezTo>
                  <a:lnTo>
                    <a:pt x="2102" y="5004"/>
                  </a:lnTo>
                  <a:lnTo>
                    <a:pt x="0" y="5004"/>
                  </a:lnTo>
                  <a:lnTo>
                    <a:pt x="0" y="7473"/>
                  </a:lnTo>
                  <a:lnTo>
                    <a:pt x="2068" y="7473"/>
                  </a:lnTo>
                  <a:lnTo>
                    <a:pt x="2068" y="13644"/>
                  </a:lnTo>
                  <a:lnTo>
                    <a:pt x="4637" y="13644"/>
                  </a:lnTo>
                  <a:lnTo>
                    <a:pt x="4637" y="7473"/>
                  </a:lnTo>
                  <a:lnTo>
                    <a:pt x="6705" y="7473"/>
                  </a:lnTo>
                  <a:cubicBezTo>
                    <a:pt x="6805" y="6672"/>
                    <a:pt x="6905" y="5872"/>
                    <a:pt x="7039" y="5004"/>
                  </a:cubicBezTo>
                  <a:lnTo>
                    <a:pt x="6572" y="5004"/>
                  </a:lnTo>
                  <a:cubicBezTo>
                    <a:pt x="5971" y="5004"/>
                    <a:pt x="4604" y="5004"/>
                    <a:pt x="4604" y="5004"/>
                  </a:cubicBezTo>
                  <a:cubicBezTo>
                    <a:pt x="4604" y="5004"/>
                    <a:pt x="4604" y="3803"/>
                    <a:pt x="4637" y="3270"/>
                  </a:cubicBezTo>
                  <a:cubicBezTo>
                    <a:pt x="4637" y="2569"/>
                    <a:pt x="5071" y="2336"/>
                    <a:pt x="5671" y="2302"/>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59" name="Google Shape;1759;p68"/>
          <p:cNvGrpSpPr/>
          <p:nvPr/>
        </p:nvGrpSpPr>
        <p:grpSpPr>
          <a:xfrm>
            <a:off x="9311375" y="6307400"/>
            <a:ext cx="1119000" cy="1119000"/>
            <a:chOff x="4655688" y="3113600"/>
            <a:chExt cx="559500" cy="559500"/>
          </a:xfrm>
        </p:grpSpPr>
        <p:sp>
          <p:nvSpPr>
            <p:cNvPr id="1760" name="Google Shape;1760;p68"/>
            <p:cNvSpPr/>
            <p:nvPr/>
          </p:nvSpPr>
          <p:spPr>
            <a:xfrm>
              <a:off x="4655688" y="3113600"/>
              <a:ext cx="559500" cy="559500"/>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1" name="Google Shape;1761;p68"/>
            <p:cNvSpPr/>
            <p:nvPr/>
          </p:nvSpPr>
          <p:spPr>
            <a:xfrm>
              <a:off x="4715800" y="3201899"/>
              <a:ext cx="439270" cy="362016"/>
            </a:xfrm>
            <a:custGeom>
              <a:rect b="b" l="l" r="r" t="t"/>
              <a:pathLst>
                <a:path extrusionOk="0" h="10942" w="13277">
                  <a:moveTo>
                    <a:pt x="4037" y="8574"/>
                  </a:moveTo>
                  <a:cubicBezTo>
                    <a:pt x="2602" y="8507"/>
                    <a:pt x="1735" y="7473"/>
                    <a:pt x="1502" y="6672"/>
                  </a:cubicBezTo>
                  <a:cubicBezTo>
                    <a:pt x="1902" y="6739"/>
                    <a:pt x="2269" y="6739"/>
                    <a:pt x="2669" y="6639"/>
                  </a:cubicBezTo>
                  <a:cubicBezTo>
                    <a:pt x="2669" y="6639"/>
                    <a:pt x="2669" y="6639"/>
                    <a:pt x="2702" y="6606"/>
                  </a:cubicBezTo>
                  <a:cubicBezTo>
                    <a:pt x="1935" y="6439"/>
                    <a:pt x="1335" y="6038"/>
                    <a:pt x="934" y="5371"/>
                  </a:cubicBezTo>
                  <a:cubicBezTo>
                    <a:pt x="668" y="4938"/>
                    <a:pt x="534" y="4437"/>
                    <a:pt x="534" y="3904"/>
                  </a:cubicBezTo>
                  <a:cubicBezTo>
                    <a:pt x="901" y="4104"/>
                    <a:pt x="1301" y="4237"/>
                    <a:pt x="1735" y="4237"/>
                  </a:cubicBezTo>
                  <a:cubicBezTo>
                    <a:pt x="1168" y="3837"/>
                    <a:pt x="768" y="3270"/>
                    <a:pt x="634" y="2603"/>
                  </a:cubicBezTo>
                  <a:cubicBezTo>
                    <a:pt x="467" y="1902"/>
                    <a:pt x="568" y="1235"/>
                    <a:pt x="901" y="601"/>
                  </a:cubicBezTo>
                  <a:cubicBezTo>
                    <a:pt x="2402" y="2336"/>
                    <a:pt x="4270" y="3303"/>
                    <a:pt x="6538" y="3470"/>
                  </a:cubicBezTo>
                  <a:cubicBezTo>
                    <a:pt x="6538" y="3370"/>
                    <a:pt x="6505" y="3270"/>
                    <a:pt x="6505" y="3170"/>
                  </a:cubicBezTo>
                  <a:cubicBezTo>
                    <a:pt x="6405" y="2536"/>
                    <a:pt x="6538" y="1936"/>
                    <a:pt x="6905" y="1368"/>
                  </a:cubicBezTo>
                  <a:cubicBezTo>
                    <a:pt x="7339" y="701"/>
                    <a:pt x="7939" y="268"/>
                    <a:pt x="8740" y="134"/>
                  </a:cubicBezTo>
                  <a:cubicBezTo>
                    <a:pt x="9674" y="1"/>
                    <a:pt x="10475" y="268"/>
                    <a:pt x="11142" y="901"/>
                  </a:cubicBezTo>
                  <a:cubicBezTo>
                    <a:pt x="11175" y="935"/>
                    <a:pt x="11208" y="968"/>
                    <a:pt x="11275" y="935"/>
                  </a:cubicBezTo>
                  <a:cubicBezTo>
                    <a:pt x="11842" y="835"/>
                    <a:pt x="12376" y="635"/>
                    <a:pt x="12876" y="334"/>
                  </a:cubicBezTo>
                  <a:cubicBezTo>
                    <a:pt x="12876" y="334"/>
                    <a:pt x="12910" y="334"/>
                    <a:pt x="12910" y="334"/>
                  </a:cubicBezTo>
                  <a:lnTo>
                    <a:pt x="12910" y="334"/>
                  </a:lnTo>
                  <a:cubicBezTo>
                    <a:pt x="12710" y="968"/>
                    <a:pt x="12309" y="1435"/>
                    <a:pt x="11742" y="1802"/>
                  </a:cubicBezTo>
                  <a:cubicBezTo>
                    <a:pt x="12276" y="1735"/>
                    <a:pt x="12776" y="1602"/>
                    <a:pt x="13277" y="1402"/>
                  </a:cubicBezTo>
                  <a:lnTo>
                    <a:pt x="13277" y="1402"/>
                  </a:lnTo>
                  <a:cubicBezTo>
                    <a:pt x="13177" y="1535"/>
                    <a:pt x="13076" y="1669"/>
                    <a:pt x="12976" y="1802"/>
                  </a:cubicBezTo>
                  <a:cubicBezTo>
                    <a:pt x="12676" y="2169"/>
                    <a:pt x="12343" y="2503"/>
                    <a:pt x="11976" y="2769"/>
                  </a:cubicBezTo>
                  <a:cubicBezTo>
                    <a:pt x="11942" y="2769"/>
                    <a:pt x="11942" y="2803"/>
                    <a:pt x="11942" y="2836"/>
                  </a:cubicBezTo>
                  <a:cubicBezTo>
                    <a:pt x="11942" y="3236"/>
                    <a:pt x="11942" y="3670"/>
                    <a:pt x="11876" y="4070"/>
                  </a:cubicBezTo>
                  <a:cubicBezTo>
                    <a:pt x="11776" y="4904"/>
                    <a:pt x="11542" y="5705"/>
                    <a:pt x="11175" y="6505"/>
                  </a:cubicBezTo>
                  <a:cubicBezTo>
                    <a:pt x="10808" y="7273"/>
                    <a:pt x="10308" y="8007"/>
                    <a:pt x="9707" y="8640"/>
                  </a:cubicBezTo>
                  <a:cubicBezTo>
                    <a:pt x="8673" y="9708"/>
                    <a:pt x="7406" y="10408"/>
                    <a:pt x="5971" y="10742"/>
                  </a:cubicBezTo>
                  <a:cubicBezTo>
                    <a:pt x="5438" y="10842"/>
                    <a:pt x="4937" y="10909"/>
                    <a:pt x="4437" y="10909"/>
                  </a:cubicBezTo>
                  <a:cubicBezTo>
                    <a:pt x="2869" y="10942"/>
                    <a:pt x="1401" y="10575"/>
                    <a:pt x="67" y="9741"/>
                  </a:cubicBezTo>
                  <a:cubicBezTo>
                    <a:pt x="34" y="9741"/>
                    <a:pt x="34" y="9708"/>
                    <a:pt x="0" y="9708"/>
                  </a:cubicBezTo>
                  <a:cubicBezTo>
                    <a:pt x="968" y="9808"/>
                    <a:pt x="1868" y="9674"/>
                    <a:pt x="2736" y="9307"/>
                  </a:cubicBezTo>
                  <a:cubicBezTo>
                    <a:pt x="3203" y="9141"/>
                    <a:pt x="3636" y="8874"/>
                    <a:pt x="4037" y="8574"/>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762" name="Google Shape;1762;p68"/>
          <p:cNvGrpSpPr/>
          <p:nvPr/>
        </p:nvGrpSpPr>
        <p:grpSpPr>
          <a:xfrm>
            <a:off x="10765125" y="6307400"/>
            <a:ext cx="1119000" cy="1119000"/>
            <a:chOff x="5382563" y="3113600"/>
            <a:chExt cx="559500" cy="559500"/>
          </a:xfrm>
        </p:grpSpPr>
        <p:sp>
          <p:nvSpPr>
            <p:cNvPr id="1763" name="Google Shape;1763;p68"/>
            <p:cNvSpPr/>
            <p:nvPr/>
          </p:nvSpPr>
          <p:spPr>
            <a:xfrm>
              <a:off x="5382563" y="3113600"/>
              <a:ext cx="559500" cy="559500"/>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4" name="Google Shape;1764;p68"/>
            <p:cNvSpPr/>
            <p:nvPr/>
          </p:nvSpPr>
          <p:spPr>
            <a:xfrm>
              <a:off x="5481301" y="3181887"/>
              <a:ext cx="362027" cy="422946"/>
            </a:xfrm>
            <a:custGeom>
              <a:rect b="b" l="l" r="r" t="t"/>
              <a:pathLst>
                <a:path extrusionOk="0" h="11414" w="9770">
                  <a:moveTo>
                    <a:pt x="5340" y="0"/>
                  </a:moveTo>
                  <a:lnTo>
                    <a:pt x="5315" y="7972"/>
                  </a:lnTo>
                  <a:cubicBezTo>
                    <a:pt x="5315" y="8959"/>
                    <a:pt x="4454" y="9718"/>
                    <a:pt x="3467" y="9718"/>
                  </a:cubicBezTo>
                  <a:cubicBezTo>
                    <a:pt x="2506" y="9718"/>
                    <a:pt x="1696" y="8934"/>
                    <a:pt x="1696" y="7947"/>
                  </a:cubicBezTo>
                  <a:cubicBezTo>
                    <a:pt x="1696" y="6985"/>
                    <a:pt x="2506" y="6175"/>
                    <a:pt x="3467" y="6175"/>
                  </a:cubicBezTo>
                  <a:cubicBezTo>
                    <a:pt x="3543" y="6175"/>
                    <a:pt x="3619" y="6200"/>
                    <a:pt x="3695" y="6200"/>
                  </a:cubicBezTo>
                  <a:lnTo>
                    <a:pt x="3695" y="4505"/>
                  </a:lnTo>
                  <a:cubicBezTo>
                    <a:pt x="3619" y="4505"/>
                    <a:pt x="3543" y="4480"/>
                    <a:pt x="3467" y="4480"/>
                  </a:cubicBezTo>
                  <a:cubicBezTo>
                    <a:pt x="1569" y="4480"/>
                    <a:pt x="0" y="6049"/>
                    <a:pt x="0" y="7947"/>
                  </a:cubicBezTo>
                  <a:cubicBezTo>
                    <a:pt x="0" y="9870"/>
                    <a:pt x="1569" y="11414"/>
                    <a:pt x="3467" y="11414"/>
                  </a:cubicBezTo>
                  <a:cubicBezTo>
                    <a:pt x="5391" y="11414"/>
                    <a:pt x="6935" y="9870"/>
                    <a:pt x="6935" y="7947"/>
                  </a:cubicBezTo>
                  <a:lnTo>
                    <a:pt x="6935" y="3265"/>
                  </a:lnTo>
                  <a:cubicBezTo>
                    <a:pt x="7517" y="4125"/>
                    <a:pt x="8478" y="4657"/>
                    <a:pt x="9491" y="4657"/>
                  </a:cubicBezTo>
                  <a:cubicBezTo>
                    <a:pt x="9592" y="4657"/>
                    <a:pt x="9693" y="4631"/>
                    <a:pt x="9769" y="4631"/>
                  </a:cubicBezTo>
                  <a:lnTo>
                    <a:pt x="9769" y="2733"/>
                  </a:lnTo>
                  <a:cubicBezTo>
                    <a:pt x="8301" y="2632"/>
                    <a:pt x="7137" y="1468"/>
                    <a:pt x="6960"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69"/>
          <p:cNvSpPr txBox="1"/>
          <p:nvPr>
            <p:ph type="title"/>
          </p:nvPr>
        </p:nvSpPr>
        <p:spPr>
          <a:xfrm>
            <a:off x="1426200" y="1023700"/>
            <a:ext cx="7717800" cy="1195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A</a:t>
            </a:r>
            <a:r>
              <a:rPr lang="en"/>
              <a:t>lternatives</a:t>
            </a:r>
            <a:endParaRPr/>
          </a:p>
        </p:txBody>
      </p:sp>
      <p:sp>
        <p:nvSpPr>
          <p:cNvPr id="1770" name="Google Shape;1770;p69"/>
          <p:cNvSpPr/>
          <p:nvPr/>
        </p:nvSpPr>
        <p:spPr>
          <a:xfrm>
            <a:off x="13201944" y="1478846"/>
            <a:ext cx="1315665" cy="2532313"/>
          </a:xfrm>
          <a:custGeom>
            <a:rect b="b" l="l" r="r" t="t"/>
            <a:pathLst>
              <a:path extrusionOk="0" h="53267" w="27672">
                <a:moveTo>
                  <a:pt x="20626" y="0"/>
                </a:moveTo>
                <a:lnTo>
                  <a:pt x="1" y="28439"/>
                </a:lnTo>
                <a:lnTo>
                  <a:pt x="14105" y="30797"/>
                </a:lnTo>
                <a:lnTo>
                  <a:pt x="7033" y="53266"/>
                </a:lnTo>
                <a:lnTo>
                  <a:pt x="27672" y="24533"/>
                </a:lnTo>
                <a:lnTo>
                  <a:pt x="12773" y="22176"/>
                </a:lnTo>
                <a:lnTo>
                  <a:pt x="20626" y="0"/>
                </a:lnTo>
                <a:close/>
                <a:moveTo>
                  <a:pt x="7033" y="53266"/>
                </a:moveTo>
                <a:lnTo>
                  <a:pt x="7033" y="53266"/>
                </a:lnTo>
                <a:lnTo>
                  <a:pt x="7033" y="53266"/>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771" name="Google Shape;1771;p69"/>
          <p:cNvGrpSpPr/>
          <p:nvPr/>
        </p:nvGrpSpPr>
        <p:grpSpPr>
          <a:xfrm>
            <a:off x="10895561" y="4765246"/>
            <a:ext cx="1886700" cy="4442527"/>
            <a:chOff x="5714100" y="2250322"/>
            <a:chExt cx="999629" cy="2353781"/>
          </a:xfrm>
        </p:grpSpPr>
        <p:sp>
          <p:nvSpPr>
            <p:cNvPr id="1772" name="Google Shape;1772;p69"/>
            <p:cNvSpPr/>
            <p:nvPr/>
          </p:nvSpPr>
          <p:spPr>
            <a:xfrm>
              <a:off x="6189777" y="3340663"/>
              <a:ext cx="156181" cy="1200513"/>
            </a:xfrm>
            <a:custGeom>
              <a:rect b="b" l="l" r="r" t="t"/>
              <a:pathLst>
                <a:path extrusionOk="0" h="67960" w="8840">
                  <a:moveTo>
                    <a:pt x="1" y="0"/>
                  </a:moveTo>
                  <a:lnTo>
                    <a:pt x="1" y="67960"/>
                  </a:lnTo>
                  <a:lnTo>
                    <a:pt x="8840" y="67960"/>
                  </a:lnTo>
                  <a:lnTo>
                    <a:pt x="8840"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3" name="Google Shape;1773;p69"/>
            <p:cNvSpPr/>
            <p:nvPr/>
          </p:nvSpPr>
          <p:spPr>
            <a:xfrm>
              <a:off x="5916864" y="3340663"/>
              <a:ext cx="156181" cy="1200513"/>
            </a:xfrm>
            <a:custGeom>
              <a:rect b="b" l="l" r="r" t="t"/>
              <a:pathLst>
                <a:path extrusionOk="0" h="67960" w="8840">
                  <a:moveTo>
                    <a:pt x="0" y="0"/>
                  </a:moveTo>
                  <a:lnTo>
                    <a:pt x="0" y="67960"/>
                  </a:lnTo>
                  <a:lnTo>
                    <a:pt x="8839" y="67960"/>
                  </a:lnTo>
                  <a:lnTo>
                    <a:pt x="8839"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4" name="Google Shape;1774;p69"/>
            <p:cNvSpPr/>
            <p:nvPr/>
          </p:nvSpPr>
          <p:spPr>
            <a:xfrm>
              <a:off x="5904180" y="2956159"/>
              <a:ext cx="448154" cy="1506259"/>
            </a:xfrm>
            <a:custGeom>
              <a:rect b="b" l="l" r="r" t="t"/>
              <a:pathLst>
                <a:path extrusionOk="0" h="85268" w="25366">
                  <a:moveTo>
                    <a:pt x="5471" y="0"/>
                  </a:moveTo>
                  <a:lnTo>
                    <a:pt x="5471" y="7379"/>
                  </a:lnTo>
                  <a:cubicBezTo>
                    <a:pt x="4664" y="8276"/>
                    <a:pt x="3972" y="9160"/>
                    <a:pt x="3396" y="10006"/>
                  </a:cubicBezTo>
                  <a:cubicBezTo>
                    <a:pt x="2935" y="10698"/>
                    <a:pt x="2525" y="11351"/>
                    <a:pt x="2179" y="11991"/>
                  </a:cubicBezTo>
                  <a:cubicBezTo>
                    <a:pt x="2153" y="12042"/>
                    <a:pt x="2127" y="12094"/>
                    <a:pt x="2089" y="12145"/>
                  </a:cubicBezTo>
                  <a:cubicBezTo>
                    <a:pt x="1475" y="13311"/>
                    <a:pt x="1039" y="14374"/>
                    <a:pt x="744" y="15258"/>
                  </a:cubicBezTo>
                  <a:cubicBezTo>
                    <a:pt x="680" y="15424"/>
                    <a:pt x="629" y="15591"/>
                    <a:pt x="578" y="15757"/>
                  </a:cubicBezTo>
                  <a:cubicBezTo>
                    <a:pt x="578" y="15757"/>
                    <a:pt x="578" y="15771"/>
                    <a:pt x="564" y="15771"/>
                  </a:cubicBezTo>
                  <a:cubicBezTo>
                    <a:pt x="180" y="17052"/>
                    <a:pt x="1" y="18384"/>
                    <a:pt x="1" y="19716"/>
                  </a:cubicBezTo>
                  <a:lnTo>
                    <a:pt x="1" y="85267"/>
                  </a:lnTo>
                  <a:lnTo>
                    <a:pt x="10967" y="85267"/>
                  </a:lnTo>
                  <a:lnTo>
                    <a:pt x="10967" y="18384"/>
                  </a:lnTo>
                  <a:lnTo>
                    <a:pt x="14400" y="18384"/>
                  </a:lnTo>
                  <a:lnTo>
                    <a:pt x="14400" y="85267"/>
                  </a:lnTo>
                  <a:lnTo>
                    <a:pt x="25366" y="85267"/>
                  </a:lnTo>
                  <a:lnTo>
                    <a:pt x="25366" y="19716"/>
                  </a:lnTo>
                  <a:cubicBezTo>
                    <a:pt x="25366" y="18384"/>
                    <a:pt x="25186" y="17052"/>
                    <a:pt x="24790" y="15771"/>
                  </a:cubicBezTo>
                  <a:lnTo>
                    <a:pt x="24790" y="15757"/>
                  </a:lnTo>
                  <a:cubicBezTo>
                    <a:pt x="24738" y="15591"/>
                    <a:pt x="24687" y="15424"/>
                    <a:pt x="24623" y="15258"/>
                  </a:cubicBezTo>
                  <a:cubicBezTo>
                    <a:pt x="24328" y="14374"/>
                    <a:pt x="23893" y="13311"/>
                    <a:pt x="23265" y="12145"/>
                  </a:cubicBezTo>
                  <a:lnTo>
                    <a:pt x="23188" y="11991"/>
                  </a:lnTo>
                  <a:cubicBezTo>
                    <a:pt x="22842" y="11351"/>
                    <a:pt x="22432" y="10698"/>
                    <a:pt x="21971" y="10006"/>
                  </a:cubicBezTo>
                  <a:cubicBezTo>
                    <a:pt x="21394" y="9160"/>
                    <a:pt x="20703" y="8276"/>
                    <a:pt x="19896" y="7379"/>
                  </a:cubicBezTo>
                  <a:lnTo>
                    <a:pt x="19896" y="6688"/>
                  </a:lnTo>
                  <a:lnTo>
                    <a:pt x="19883" y="6688"/>
                  </a:lnTo>
                  <a:lnTo>
                    <a:pt x="19883"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5" name="Google Shape;1775;p69"/>
            <p:cNvSpPr/>
            <p:nvPr/>
          </p:nvSpPr>
          <p:spPr>
            <a:xfrm>
              <a:off x="5714100" y="4481897"/>
              <a:ext cx="368261" cy="122206"/>
            </a:xfrm>
            <a:custGeom>
              <a:rect b="b" l="l" r="r" t="t"/>
              <a:pathLst>
                <a:path extrusionOk="0" h="6918" w="20844">
                  <a:moveTo>
                    <a:pt x="11568" y="0"/>
                  </a:moveTo>
                  <a:lnTo>
                    <a:pt x="346" y="4779"/>
                  </a:lnTo>
                  <a:lnTo>
                    <a:pt x="0" y="4779"/>
                  </a:lnTo>
                  <a:lnTo>
                    <a:pt x="0" y="5739"/>
                  </a:lnTo>
                  <a:lnTo>
                    <a:pt x="0" y="5958"/>
                  </a:lnTo>
                  <a:lnTo>
                    <a:pt x="0" y="6918"/>
                  </a:lnTo>
                  <a:lnTo>
                    <a:pt x="20843" y="6918"/>
                  </a:lnTo>
                  <a:lnTo>
                    <a:pt x="20843" y="5958"/>
                  </a:lnTo>
                  <a:lnTo>
                    <a:pt x="20843" y="5739"/>
                  </a:lnTo>
                  <a:lnTo>
                    <a:pt x="20843" y="4779"/>
                  </a:lnTo>
                  <a:lnTo>
                    <a:pt x="20522" y="4779"/>
                  </a:lnTo>
                  <a:lnTo>
                    <a:pt x="20522"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6" name="Google Shape;1776;p69"/>
            <p:cNvSpPr/>
            <p:nvPr/>
          </p:nvSpPr>
          <p:spPr>
            <a:xfrm>
              <a:off x="6347971" y="4482339"/>
              <a:ext cx="57278" cy="51158"/>
            </a:xfrm>
            <a:custGeom>
              <a:rect b="b" l="l" r="r" t="t"/>
              <a:pathLst>
                <a:path extrusionOk="0" h="2896" w="3242">
                  <a:moveTo>
                    <a:pt x="1" y="1"/>
                  </a:moveTo>
                  <a:lnTo>
                    <a:pt x="346" y="2896"/>
                  </a:lnTo>
                  <a:lnTo>
                    <a:pt x="359" y="2896"/>
                  </a:lnTo>
                  <a:lnTo>
                    <a:pt x="26" y="26"/>
                  </a:lnTo>
                  <a:lnTo>
                    <a:pt x="3241" y="2576"/>
                  </a:lnTo>
                  <a:lnTo>
                    <a:pt x="3241" y="2563"/>
                  </a:lnTo>
                  <a:lnTo>
                    <a:pt x="1" y="1"/>
                  </a:lnTo>
                  <a:close/>
                </a:path>
              </a:pathLst>
            </a:custGeom>
            <a:solidFill>
              <a:srgbClr val="222F3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7" name="Google Shape;1777;p69"/>
            <p:cNvSpPr/>
            <p:nvPr/>
          </p:nvSpPr>
          <p:spPr>
            <a:xfrm>
              <a:off x="6183683" y="4481897"/>
              <a:ext cx="368244" cy="122206"/>
            </a:xfrm>
            <a:custGeom>
              <a:rect b="b" l="l" r="r" t="t"/>
              <a:pathLst>
                <a:path extrusionOk="0" h="6918" w="20843">
                  <a:moveTo>
                    <a:pt x="333" y="0"/>
                  </a:moveTo>
                  <a:lnTo>
                    <a:pt x="333" y="4779"/>
                  </a:lnTo>
                  <a:lnTo>
                    <a:pt x="0" y="4779"/>
                  </a:lnTo>
                  <a:lnTo>
                    <a:pt x="0" y="5739"/>
                  </a:lnTo>
                  <a:lnTo>
                    <a:pt x="0" y="5958"/>
                  </a:lnTo>
                  <a:lnTo>
                    <a:pt x="0" y="6918"/>
                  </a:lnTo>
                  <a:lnTo>
                    <a:pt x="20842" y="6918"/>
                  </a:lnTo>
                  <a:lnTo>
                    <a:pt x="20842" y="5958"/>
                  </a:lnTo>
                  <a:lnTo>
                    <a:pt x="20842" y="5739"/>
                  </a:lnTo>
                  <a:lnTo>
                    <a:pt x="20842" y="4779"/>
                  </a:lnTo>
                  <a:lnTo>
                    <a:pt x="20497" y="4779"/>
                  </a:lnTo>
                  <a:lnTo>
                    <a:pt x="927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8" name="Google Shape;1778;p69"/>
            <p:cNvSpPr/>
            <p:nvPr/>
          </p:nvSpPr>
          <p:spPr>
            <a:xfrm>
              <a:off x="6031601" y="2352622"/>
              <a:ext cx="206886" cy="211591"/>
            </a:xfrm>
            <a:custGeom>
              <a:rect b="b" l="l" r="r" t="t"/>
              <a:pathLst>
                <a:path extrusionOk="0" h="11978" w="11710">
                  <a:moveTo>
                    <a:pt x="5855" y="0"/>
                  </a:moveTo>
                  <a:cubicBezTo>
                    <a:pt x="2626" y="0"/>
                    <a:pt x="1" y="2677"/>
                    <a:pt x="1" y="5995"/>
                  </a:cubicBezTo>
                  <a:cubicBezTo>
                    <a:pt x="1" y="9301"/>
                    <a:pt x="2626" y="11978"/>
                    <a:pt x="5855" y="11978"/>
                  </a:cubicBezTo>
                  <a:cubicBezTo>
                    <a:pt x="9083" y="11978"/>
                    <a:pt x="11709" y="9301"/>
                    <a:pt x="11709" y="5995"/>
                  </a:cubicBezTo>
                  <a:cubicBezTo>
                    <a:pt x="11709" y="2677"/>
                    <a:pt x="9083" y="0"/>
                    <a:pt x="585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9" name="Google Shape;1779;p69"/>
            <p:cNvSpPr/>
            <p:nvPr/>
          </p:nvSpPr>
          <p:spPr>
            <a:xfrm>
              <a:off x="6003301" y="2250322"/>
              <a:ext cx="129944" cy="132858"/>
            </a:xfrm>
            <a:custGeom>
              <a:rect b="b" l="l" r="r" t="t"/>
              <a:pathLst>
                <a:path extrusionOk="0" h="7521" w="7355">
                  <a:moveTo>
                    <a:pt x="3678" y="1"/>
                  </a:moveTo>
                  <a:cubicBezTo>
                    <a:pt x="1654" y="1"/>
                    <a:pt x="1" y="1692"/>
                    <a:pt x="1" y="3767"/>
                  </a:cubicBezTo>
                  <a:cubicBezTo>
                    <a:pt x="1" y="5842"/>
                    <a:pt x="1654" y="7520"/>
                    <a:pt x="3678" y="7520"/>
                  </a:cubicBezTo>
                  <a:cubicBezTo>
                    <a:pt x="5702" y="7520"/>
                    <a:pt x="7354" y="5842"/>
                    <a:pt x="7354" y="3767"/>
                  </a:cubicBezTo>
                  <a:cubicBezTo>
                    <a:pt x="7354" y="1692"/>
                    <a:pt x="5702" y="1"/>
                    <a:pt x="367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0" name="Google Shape;1780;p69"/>
            <p:cNvSpPr/>
            <p:nvPr/>
          </p:nvSpPr>
          <p:spPr>
            <a:xfrm>
              <a:off x="6098359" y="2546093"/>
              <a:ext cx="83302" cy="94402"/>
            </a:xfrm>
            <a:custGeom>
              <a:rect b="b" l="l" r="r" t="t"/>
              <a:pathLst>
                <a:path extrusionOk="0" h="5344" w="4715">
                  <a:moveTo>
                    <a:pt x="0" y="1"/>
                  </a:moveTo>
                  <a:lnTo>
                    <a:pt x="0" y="5343"/>
                  </a:lnTo>
                  <a:lnTo>
                    <a:pt x="4714" y="5343"/>
                  </a:lnTo>
                  <a:lnTo>
                    <a:pt x="471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1" name="Google Shape;1781;p69"/>
            <p:cNvSpPr/>
            <p:nvPr/>
          </p:nvSpPr>
          <p:spPr>
            <a:xfrm>
              <a:off x="6098359" y="2546093"/>
              <a:ext cx="83302" cy="54249"/>
            </a:xfrm>
            <a:custGeom>
              <a:rect b="b" l="l" r="r" t="t"/>
              <a:pathLst>
                <a:path extrusionOk="0" h="3071" w="4715">
                  <a:moveTo>
                    <a:pt x="0" y="1"/>
                  </a:moveTo>
                  <a:lnTo>
                    <a:pt x="0" y="1000"/>
                  </a:lnTo>
                  <a:cubicBezTo>
                    <a:pt x="205" y="1307"/>
                    <a:pt x="820" y="2089"/>
                    <a:pt x="2076" y="2614"/>
                  </a:cubicBezTo>
                  <a:cubicBezTo>
                    <a:pt x="3008" y="2996"/>
                    <a:pt x="3888" y="3071"/>
                    <a:pt x="4426" y="3071"/>
                  </a:cubicBezTo>
                  <a:cubicBezTo>
                    <a:pt x="4538" y="3071"/>
                    <a:pt x="4635" y="3067"/>
                    <a:pt x="4714" y="3063"/>
                  </a:cubicBezTo>
                  <a:lnTo>
                    <a:pt x="471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2" name="Google Shape;1782;p69"/>
            <p:cNvSpPr/>
            <p:nvPr/>
          </p:nvSpPr>
          <p:spPr>
            <a:xfrm>
              <a:off x="6070076" y="2403728"/>
              <a:ext cx="133089" cy="176138"/>
            </a:xfrm>
            <a:custGeom>
              <a:rect b="b" l="l" r="r" t="t"/>
              <a:pathLst>
                <a:path extrusionOk="0" h="9971" w="7533">
                  <a:moveTo>
                    <a:pt x="3727" y="1"/>
                  </a:moveTo>
                  <a:cubicBezTo>
                    <a:pt x="3698" y="1"/>
                    <a:pt x="3668" y="1"/>
                    <a:pt x="3639" y="2"/>
                  </a:cubicBezTo>
                  <a:cubicBezTo>
                    <a:pt x="1589" y="66"/>
                    <a:pt x="0" y="2359"/>
                    <a:pt x="90" y="5113"/>
                  </a:cubicBezTo>
                  <a:cubicBezTo>
                    <a:pt x="115" y="5588"/>
                    <a:pt x="180" y="6036"/>
                    <a:pt x="282" y="6471"/>
                  </a:cubicBezTo>
                  <a:cubicBezTo>
                    <a:pt x="538" y="7509"/>
                    <a:pt x="1038" y="8393"/>
                    <a:pt x="1678" y="9021"/>
                  </a:cubicBezTo>
                  <a:cubicBezTo>
                    <a:pt x="2310" y="9615"/>
                    <a:pt x="3073" y="9970"/>
                    <a:pt x="3887" y="9970"/>
                  </a:cubicBezTo>
                  <a:cubicBezTo>
                    <a:pt x="3915" y="9970"/>
                    <a:pt x="3943" y="9970"/>
                    <a:pt x="3972" y="9969"/>
                  </a:cubicBezTo>
                  <a:cubicBezTo>
                    <a:pt x="4753" y="9943"/>
                    <a:pt x="5458" y="9597"/>
                    <a:pt x="6034" y="9033"/>
                  </a:cubicBezTo>
                  <a:cubicBezTo>
                    <a:pt x="6674" y="8406"/>
                    <a:pt x="7161" y="7509"/>
                    <a:pt x="7379" y="6459"/>
                  </a:cubicBezTo>
                  <a:cubicBezTo>
                    <a:pt x="7494" y="5959"/>
                    <a:pt x="7533" y="5421"/>
                    <a:pt x="7520" y="4870"/>
                  </a:cubicBezTo>
                  <a:cubicBezTo>
                    <a:pt x="7432" y="2155"/>
                    <a:pt x="5738" y="1"/>
                    <a:pt x="372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3" name="Google Shape;1783;p69"/>
            <p:cNvSpPr/>
            <p:nvPr/>
          </p:nvSpPr>
          <p:spPr>
            <a:xfrm>
              <a:off x="6023457" y="2461123"/>
              <a:ext cx="58409" cy="63135"/>
            </a:xfrm>
            <a:custGeom>
              <a:rect b="b" l="l" r="r" t="t"/>
              <a:pathLst>
                <a:path extrusionOk="0" h="3574" w="3306">
                  <a:moveTo>
                    <a:pt x="1336" y="1"/>
                  </a:moveTo>
                  <a:cubicBezTo>
                    <a:pt x="1194" y="1"/>
                    <a:pt x="1055" y="28"/>
                    <a:pt x="923" y="84"/>
                  </a:cubicBezTo>
                  <a:cubicBezTo>
                    <a:pt x="231" y="378"/>
                    <a:pt x="0" y="1377"/>
                    <a:pt x="397" y="2313"/>
                  </a:cubicBezTo>
                  <a:cubicBezTo>
                    <a:pt x="730" y="3083"/>
                    <a:pt x="1375" y="3573"/>
                    <a:pt x="1977" y="3573"/>
                  </a:cubicBezTo>
                  <a:cubicBezTo>
                    <a:pt x="2116" y="3573"/>
                    <a:pt x="2253" y="3547"/>
                    <a:pt x="2383" y="3492"/>
                  </a:cubicBezTo>
                  <a:cubicBezTo>
                    <a:pt x="3075" y="3197"/>
                    <a:pt x="3306" y="2197"/>
                    <a:pt x="2908" y="1249"/>
                  </a:cubicBezTo>
                  <a:cubicBezTo>
                    <a:pt x="2576" y="483"/>
                    <a:pt x="1935" y="1"/>
                    <a:pt x="1336"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4" name="Google Shape;1784;p69"/>
            <p:cNvSpPr/>
            <p:nvPr/>
          </p:nvSpPr>
          <p:spPr>
            <a:xfrm>
              <a:off x="6188417" y="2461123"/>
              <a:ext cx="58409" cy="63135"/>
            </a:xfrm>
            <a:custGeom>
              <a:rect b="b" l="l" r="r" t="t"/>
              <a:pathLst>
                <a:path extrusionOk="0" h="3574" w="3306">
                  <a:moveTo>
                    <a:pt x="1971" y="1"/>
                  </a:moveTo>
                  <a:cubicBezTo>
                    <a:pt x="1372" y="1"/>
                    <a:pt x="732" y="483"/>
                    <a:pt x="411" y="1249"/>
                  </a:cubicBezTo>
                  <a:cubicBezTo>
                    <a:pt x="1" y="2197"/>
                    <a:pt x="231" y="3197"/>
                    <a:pt x="923" y="3492"/>
                  </a:cubicBezTo>
                  <a:cubicBezTo>
                    <a:pt x="1053" y="3547"/>
                    <a:pt x="1191" y="3573"/>
                    <a:pt x="1331" y="3573"/>
                  </a:cubicBezTo>
                  <a:cubicBezTo>
                    <a:pt x="1935" y="3573"/>
                    <a:pt x="2586" y="3083"/>
                    <a:pt x="2909" y="2313"/>
                  </a:cubicBezTo>
                  <a:cubicBezTo>
                    <a:pt x="3306" y="1377"/>
                    <a:pt x="3075" y="378"/>
                    <a:pt x="2384" y="84"/>
                  </a:cubicBezTo>
                  <a:cubicBezTo>
                    <a:pt x="2251" y="28"/>
                    <a:pt x="2112" y="1"/>
                    <a:pt x="1971"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5" name="Google Shape;1785;p69"/>
            <p:cNvSpPr/>
            <p:nvPr/>
          </p:nvSpPr>
          <p:spPr>
            <a:xfrm>
              <a:off x="6154924" y="2488363"/>
              <a:ext cx="24010" cy="7508"/>
            </a:xfrm>
            <a:custGeom>
              <a:rect b="b" l="l" r="r" t="t"/>
              <a:pathLst>
                <a:path extrusionOk="0" h="425" w="1359">
                  <a:moveTo>
                    <a:pt x="719" y="1"/>
                  </a:moveTo>
                  <a:cubicBezTo>
                    <a:pt x="702" y="1"/>
                    <a:pt x="685" y="1"/>
                    <a:pt x="667" y="2"/>
                  </a:cubicBezTo>
                  <a:cubicBezTo>
                    <a:pt x="245" y="28"/>
                    <a:pt x="26" y="348"/>
                    <a:pt x="1" y="387"/>
                  </a:cubicBezTo>
                  <a:lnTo>
                    <a:pt x="78" y="425"/>
                  </a:lnTo>
                  <a:cubicBezTo>
                    <a:pt x="91" y="387"/>
                    <a:pt x="296" y="105"/>
                    <a:pt x="667" y="79"/>
                  </a:cubicBezTo>
                  <a:cubicBezTo>
                    <a:pt x="684" y="78"/>
                    <a:pt x="700" y="78"/>
                    <a:pt x="717" y="78"/>
                  </a:cubicBezTo>
                  <a:cubicBezTo>
                    <a:pt x="1060" y="78"/>
                    <a:pt x="1271" y="323"/>
                    <a:pt x="1295" y="348"/>
                  </a:cubicBezTo>
                  <a:lnTo>
                    <a:pt x="1359" y="297"/>
                  </a:lnTo>
                  <a:cubicBezTo>
                    <a:pt x="1334" y="260"/>
                    <a:pt x="1099" y="1"/>
                    <a:pt x="7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6" name="Google Shape;1786;p69"/>
            <p:cNvSpPr/>
            <p:nvPr/>
          </p:nvSpPr>
          <p:spPr>
            <a:xfrm>
              <a:off x="6162626" y="2488610"/>
              <a:ext cx="7950" cy="7720"/>
            </a:xfrm>
            <a:custGeom>
              <a:rect b="b" l="l" r="r" t="t"/>
              <a:pathLst>
                <a:path extrusionOk="0" h="437" w="450">
                  <a:moveTo>
                    <a:pt x="205" y="1"/>
                  </a:moveTo>
                  <a:cubicBezTo>
                    <a:pt x="91" y="14"/>
                    <a:pt x="0" y="117"/>
                    <a:pt x="14" y="231"/>
                  </a:cubicBezTo>
                  <a:cubicBezTo>
                    <a:pt x="14" y="347"/>
                    <a:pt x="116" y="436"/>
                    <a:pt x="231" y="436"/>
                  </a:cubicBezTo>
                  <a:cubicBezTo>
                    <a:pt x="359" y="424"/>
                    <a:pt x="449" y="322"/>
                    <a:pt x="436" y="206"/>
                  </a:cubicBezTo>
                  <a:cubicBezTo>
                    <a:pt x="424" y="91"/>
                    <a:pt x="321" y="1"/>
                    <a:pt x="20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7" name="Google Shape;1787;p69"/>
            <p:cNvSpPr/>
            <p:nvPr/>
          </p:nvSpPr>
          <p:spPr>
            <a:xfrm>
              <a:off x="6096999" y="2491984"/>
              <a:ext cx="24010" cy="7508"/>
            </a:xfrm>
            <a:custGeom>
              <a:rect b="b" l="l" r="r" t="t"/>
              <a:pathLst>
                <a:path extrusionOk="0" h="425" w="1359">
                  <a:moveTo>
                    <a:pt x="705" y="1"/>
                  </a:moveTo>
                  <a:cubicBezTo>
                    <a:pt x="688" y="1"/>
                    <a:pt x="671" y="1"/>
                    <a:pt x="654" y="2"/>
                  </a:cubicBezTo>
                  <a:cubicBezTo>
                    <a:pt x="244" y="28"/>
                    <a:pt x="26" y="348"/>
                    <a:pt x="0" y="387"/>
                  </a:cubicBezTo>
                  <a:lnTo>
                    <a:pt x="65" y="425"/>
                  </a:lnTo>
                  <a:cubicBezTo>
                    <a:pt x="91" y="399"/>
                    <a:pt x="282" y="105"/>
                    <a:pt x="666" y="79"/>
                  </a:cubicBezTo>
                  <a:cubicBezTo>
                    <a:pt x="683" y="78"/>
                    <a:pt x="700" y="78"/>
                    <a:pt x="716" y="78"/>
                  </a:cubicBezTo>
                  <a:cubicBezTo>
                    <a:pt x="1059" y="78"/>
                    <a:pt x="1270" y="323"/>
                    <a:pt x="1295" y="348"/>
                  </a:cubicBezTo>
                  <a:lnTo>
                    <a:pt x="1358" y="297"/>
                  </a:lnTo>
                  <a:cubicBezTo>
                    <a:pt x="1322" y="272"/>
                    <a:pt x="1085" y="1"/>
                    <a:pt x="70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8" name="Google Shape;1788;p69"/>
            <p:cNvSpPr/>
            <p:nvPr/>
          </p:nvSpPr>
          <p:spPr>
            <a:xfrm>
              <a:off x="6104683" y="2492444"/>
              <a:ext cx="7721" cy="7525"/>
            </a:xfrm>
            <a:custGeom>
              <a:rect b="b" l="l" r="r" t="t"/>
              <a:pathLst>
                <a:path extrusionOk="0" h="426" w="437">
                  <a:moveTo>
                    <a:pt x="229" y="1"/>
                  </a:moveTo>
                  <a:cubicBezTo>
                    <a:pt x="221" y="1"/>
                    <a:pt x="214" y="1"/>
                    <a:pt x="206" y="2"/>
                  </a:cubicBezTo>
                  <a:cubicBezTo>
                    <a:pt x="91" y="2"/>
                    <a:pt x="1" y="105"/>
                    <a:pt x="1" y="219"/>
                  </a:cubicBezTo>
                  <a:cubicBezTo>
                    <a:pt x="13" y="339"/>
                    <a:pt x="104" y="426"/>
                    <a:pt x="209" y="426"/>
                  </a:cubicBezTo>
                  <a:cubicBezTo>
                    <a:pt x="216" y="426"/>
                    <a:pt x="224" y="425"/>
                    <a:pt x="231" y="424"/>
                  </a:cubicBezTo>
                  <a:cubicBezTo>
                    <a:pt x="347" y="412"/>
                    <a:pt x="436" y="322"/>
                    <a:pt x="436" y="194"/>
                  </a:cubicBezTo>
                  <a:cubicBezTo>
                    <a:pt x="425" y="87"/>
                    <a:pt x="335" y="1"/>
                    <a:pt x="2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9" name="Google Shape;1789;p69"/>
            <p:cNvSpPr/>
            <p:nvPr/>
          </p:nvSpPr>
          <p:spPr>
            <a:xfrm>
              <a:off x="6147928" y="2465981"/>
              <a:ext cx="40300" cy="8850"/>
            </a:xfrm>
            <a:custGeom>
              <a:rect b="b" l="l" r="r" t="t"/>
              <a:pathLst>
                <a:path extrusionOk="0" h="501" w="2281">
                  <a:moveTo>
                    <a:pt x="2050" y="1"/>
                  </a:moveTo>
                  <a:lnTo>
                    <a:pt x="231" y="52"/>
                  </a:lnTo>
                  <a:cubicBezTo>
                    <a:pt x="103" y="52"/>
                    <a:pt x="0" y="154"/>
                    <a:pt x="13" y="283"/>
                  </a:cubicBezTo>
                  <a:cubicBezTo>
                    <a:pt x="13" y="411"/>
                    <a:pt x="115" y="501"/>
                    <a:pt x="243" y="501"/>
                  </a:cubicBezTo>
                  <a:lnTo>
                    <a:pt x="2050" y="462"/>
                  </a:lnTo>
                  <a:cubicBezTo>
                    <a:pt x="2178" y="450"/>
                    <a:pt x="2280" y="347"/>
                    <a:pt x="2280" y="219"/>
                  </a:cubicBezTo>
                  <a:cubicBezTo>
                    <a:pt x="2267" y="103"/>
                    <a:pt x="2165" y="1"/>
                    <a:pt x="205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0" name="Google Shape;1790;p69"/>
            <p:cNvSpPr/>
            <p:nvPr/>
          </p:nvSpPr>
          <p:spPr>
            <a:xfrm>
              <a:off x="6080481" y="2468012"/>
              <a:ext cx="40300" cy="9327"/>
            </a:xfrm>
            <a:custGeom>
              <a:rect b="b" l="l" r="r" t="t"/>
              <a:pathLst>
                <a:path extrusionOk="0" h="528" w="2281">
                  <a:moveTo>
                    <a:pt x="2059" y="0"/>
                  </a:moveTo>
                  <a:cubicBezTo>
                    <a:pt x="2052" y="0"/>
                    <a:pt x="2045" y="1"/>
                    <a:pt x="2037" y="2"/>
                  </a:cubicBezTo>
                  <a:lnTo>
                    <a:pt x="218" y="78"/>
                  </a:lnTo>
                  <a:cubicBezTo>
                    <a:pt x="90" y="78"/>
                    <a:pt x="1" y="181"/>
                    <a:pt x="1" y="309"/>
                  </a:cubicBezTo>
                  <a:cubicBezTo>
                    <a:pt x="12" y="430"/>
                    <a:pt x="104" y="527"/>
                    <a:pt x="221" y="527"/>
                  </a:cubicBezTo>
                  <a:cubicBezTo>
                    <a:pt x="229" y="527"/>
                    <a:pt x="236" y="527"/>
                    <a:pt x="244" y="526"/>
                  </a:cubicBezTo>
                  <a:lnTo>
                    <a:pt x="2050" y="449"/>
                  </a:lnTo>
                  <a:cubicBezTo>
                    <a:pt x="2178" y="449"/>
                    <a:pt x="2281" y="347"/>
                    <a:pt x="2268" y="219"/>
                  </a:cubicBezTo>
                  <a:cubicBezTo>
                    <a:pt x="2268" y="98"/>
                    <a:pt x="2177" y="0"/>
                    <a:pt x="2059"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1" name="Google Shape;1791;p69"/>
            <p:cNvSpPr/>
            <p:nvPr/>
          </p:nvSpPr>
          <p:spPr>
            <a:xfrm>
              <a:off x="6122578" y="2542030"/>
              <a:ext cx="29664" cy="12489"/>
            </a:xfrm>
            <a:custGeom>
              <a:rect b="b" l="l" r="r" t="t"/>
              <a:pathLst>
                <a:path extrusionOk="0" h="707" w="1679">
                  <a:moveTo>
                    <a:pt x="0" y="0"/>
                  </a:moveTo>
                  <a:cubicBezTo>
                    <a:pt x="74" y="407"/>
                    <a:pt x="432" y="707"/>
                    <a:pt x="835" y="707"/>
                  </a:cubicBezTo>
                  <a:cubicBezTo>
                    <a:pt x="851" y="707"/>
                    <a:pt x="867" y="706"/>
                    <a:pt x="884" y="705"/>
                  </a:cubicBezTo>
                  <a:cubicBezTo>
                    <a:pt x="1268" y="692"/>
                    <a:pt x="1601" y="398"/>
                    <a:pt x="1678"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2" name="Google Shape;1792;p69"/>
            <p:cNvSpPr/>
            <p:nvPr/>
          </p:nvSpPr>
          <p:spPr>
            <a:xfrm>
              <a:off x="6122578" y="2536413"/>
              <a:ext cx="29664" cy="8338"/>
            </a:xfrm>
            <a:custGeom>
              <a:rect b="b" l="l" r="r" t="t"/>
              <a:pathLst>
                <a:path extrusionOk="0" h="472" w="1679">
                  <a:moveTo>
                    <a:pt x="550" y="0"/>
                  </a:moveTo>
                  <a:cubicBezTo>
                    <a:pt x="506" y="0"/>
                    <a:pt x="460" y="14"/>
                    <a:pt x="423" y="36"/>
                  </a:cubicBezTo>
                  <a:lnTo>
                    <a:pt x="0" y="318"/>
                  </a:lnTo>
                  <a:cubicBezTo>
                    <a:pt x="180" y="383"/>
                    <a:pt x="487" y="472"/>
                    <a:pt x="858" y="472"/>
                  </a:cubicBezTo>
                  <a:cubicBezTo>
                    <a:pt x="1217" y="472"/>
                    <a:pt x="1499" y="383"/>
                    <a:pt x="1678" y="318"/>
                  </a:cubicBezTo>
                  <a:cubicBezTo>
                    <a:pt x="1563" y="229"/>
                    <a:pt x="1448" y="139"/>
                    <a:pt x="1345" y="50"/>
                  </a:cubicBezTo>
                  <a:cubicBezTo>
                    <a:pt x="1307" y="19"/>
                    <a:pt x="1258" y="1"/>
                    <a:pt x="1209" y="1"/>
                  </a:cubicBezTo>
                  <a:cubicBezTo>
                    <a:pt x="1177" y="1"/>
                    <a:pt x="1145" y="9"/>
                    <a:pt x="1114" y="24"/>
                  </a:cubicBezTo>
                  <a:lnTo>
                    <a:pt x="846" y="139"/>
                  </a:lnTo>
                  <a:lnTo>
                    <a:pt x="641" y="24"/>
                  </a:lnTo>
                  <a:cubicBezTo>
                    <a:pt x="614" y="8"/>
                    <a:pt x="583" y="0"/>
                    <a:pt x="55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3" name="Google Shape;1793;p69"/>
            <p:cNvSpPr/>
            <p:nvPr/>
          </p:nvSpPr>
          <p:spPr>
            <a:xfrm>
              <a:off x="6082301" y="2509438"/>
              <a:ext cx="28286" cy="16994"/>
            </a:xfrm>
            <a:custGeom>
              <a:rect b="b" l="l" r="r" t="t"/>
              <a:pathLst>
                <a:path extrusionOk="0" h="962" w="1601">
                  <a:moveTo>
                    <a:pt x="794" y="0"/>
                  </a:moveTo>
                  <a:cubicBezTo>
                    <a:pt x="346" y="0"/>
                    <a:pt x="0" y="219"/>
                    <a:pt x="0" y="487"/>
                  </a:cubicBezTo>
                  <a:cubicBezTo>
                    <a:pt x="0" y="743"/>
                    <a:pt x="346" y="962"/>
                    <a:pt x="794" y="962"/>
                  </a:cubicBezTo>
                  <a:cubicBezTo>
                    <a:pt x="1242" y="962"/>
                    <a:pt x="1601" y="743"/>
                    <a:pt x="1601" y="487"/>
                  </a:cubicBezTo>
                  <a:cubicBezTo>
                    <a:pt x="1601" y="219"/>
                    <a:pt x="1242" y="0"/>
                    <a:pt x="794"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4" name="Google Shape;1794;p69"/>
            <p:cNvSpPr/>
            <p:nvPr/>
          </p:nvSpPr>
          <p:spPr>
            <a:xfrm>
              <a:off x="6161495" y="2509438"/>
              <a:ext cx="28303" cy="16994"/>
            </a:xfrm>
            <a:custGeom>
              <a:rect b="b" l="l" r="r" t="t"/>
              <a:pathLst>
                <a:path extrusionOk="0" h="962" w="1602">
                  <a:moveTo>
                    <a:pt x="795" y="0"/>
                  </a:moveTo>
                  <a:cubicBezTo>
                    <a:pt x="360" y="0"/>
                    <a:pt x="1" y="219"/>
                    <a:pt x="1" y="487"/>
                  </a:cubicBezTo>
                  <a:cubicBezTo>
                    <a:pt x="1" y="743"/>
                    <a:pt x="360" y="962"/>
                    <a:pt x="795" y="962"/>
                  </a:cubicBezTo>
                  <a:cubicBezTo>
                    <a:pt x="1243" y="962"/>
                    <a:pt x="1602" y="743"/>
                    <a:pt x="1602" y="487"/>
                  </a:cubicBezTo>
                  <a:cubicBezTo>
                    <a:pt x="1602" y="219"/>
                    <a:pt x="1243" y="0"/>
                    <a:pt x="79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5" name="Google Shape;1795;p69"/>
            <p:cNvSpPr/>
            <p:nvPr/>
          </p:nvSpPr>
          <p:spPr>
            <a:xfrm>
              <a:off x="5827477" y="2633219"/>
              <a:ext cx="220685" cy="399582"/>
            </a:xfrm>
            <a:custGeom>
              <a:rect b="b" l="l" r="r" t="t"/>
              <a:pathLst>
                <a:path extrusionOk="0" h="22620" w="12491">
                  <a:moveTo>
                    <a:pt x="9217" y="0"/>
                  </a:moveTo>
                  <a:cubicBezTo>
                    <a:pt x="8014" y="0"/>
                    <a:pt x="6894" y="755"/>
                    <a:pt x="6469" y="1948"/>
                  </a:cubicBezTo>
                  <a:lnTo>
                    <a:pt x="539" y="18743"/>
                  </a:lnTo>
                  <a:cubicBezTo>
                    <a:pt x="1" y="20254"/>
                    <a:pt x="795" y="21920"/>
                    <a:pt x="2319" y="22458"/>
                  </a:cubicBezTo>
                  <a:cubicBezTo>
                    <a:pt x="2635" y="22568"/>
                    <a:pt x="2958" y="22620"/>
                    <a:pt x="3276" y="22620"/>
                  </a:cubicBezTo>
                  <a:cubicBezTo>
                    <a:pt x="4478" y="22620"/>
                    <a:pt x="5608" y="21873"/>
                    <a:pt x="6034" y="20677"/>
                  </a:cubicBezTo>
                  <a:lnTo>
                    <a:pt x="11952" y="3882"/>
                  </a:lnTo>
                  <a:cubicBezTo>
                    <a:pt x="12490" y="2371"/>
                    <a:pt x="11696" y="705"/>
                    <a:pt x="10184" y="167"/>
                  </a:cubicBezTo>
                  <a:cubicBezTo>
                    <a:pt x="9864" y="54"/>
                    <a:pt x="9537" y="0"/>
                    <a:pt x="9217"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6" name="Google Shape;1796;p69"/>
            <p:cNvSpPr/>
            <p:nvPr/>
          </p:nvSpPr>
          <p:spPr>
            <a:xfrm>
              <a:off x="6201790" y="2628573"/>
              <a:ext cx="306460" cy="353424"/>
            </a:xfrm>
            <a:custGeom>
              <a:rect b="b" l="l" r="r" t="t"/>
              <a:pathLst>
                <a:path extrusionOk="0" h="20007" w="17346">
                  <a:moveTo>
                    <a:pt x="3301" y="1"/>
                  </a:moveTo>
                  <a:cubicBezTo>
                    <a:pt x="2686" y="1"/>
                    <a:pt x="2066" y="196"/>
                    <a:pt x="1537" y="597"/>
                  </a:cubicBezTo>
                  <a:cubicBezTo>
                    <a:pt x="256" y="1558"/>
                    <a:pt x="0" y="3390"/>
                    <a:pt x="974" y="4671"/>
                  </a:cubicBezTo>
                  <a:lnTo>
                    <a:pt x="11747" y="18852"/>
                  </a:lnTo>
                  <a:cubicBezTo>
                    <a:pt x="12314" y="19608"/>
                    <a:pt x="13185" y="20007"/>
                    <a:pt x="14066" y="20007"/>
                  </a:cubicBezTo>
                  <a:cubicBezTo>
                    <a:pt x="14678" y="20007"/>
                    <a:pt x="15296" y="19815"/>
                    <a:pt x="15821" y="19416"/>
                  </a:cubicBezTo>
                  <a:cubicBezTo>
                    <a:pt x="17102" y="18442"/>
                    <a:pt x="17346" y="16611"/>
                    <a:pt x="16372" y="15329"/>
                  </a:cubicBezTo>
                  <a:lnTo>
                    <a:pt x="5611" y="1148"/>
                  </a:lnTo>
                  <a:cubicBezTo>
                    <a:pt x="5039" y="395"/>
                    <a:pt x="4176" y="1"/>
                    <a:pt x="3301"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7" name="Google Shape;1797;p69"/>
            <p:cNvSpPr/>
            <p:nvPr/>
          </p:nvSpPr>
          <p:spPr>
            <a:xfrm>
              <a:off x="6394361" y="2611720"/>
              <a:ext cx="237663" cy="369251"/>
            </a:xfrm>
            <a:custGeom>
              <a:rect b="b" l="l" r="r" t="t"/>
              <a:pathLst>
                <a:path extrusionOk="0" h="20903" w="13452">
                  <a:moveTo>
                    <a:pt x="8097" y="1"/>
                  </a:moveTo>
                  <a:lnTo>
                    <a:pt x="654" y="16783"/>
                  </a:lnTo>
                  <a:cubicBezTo>
                    <a:pt x="0" y="18269"/>
                    <a:pt x="666" y="19999"/>
                    <a:pt x="2152" y="20651"/>
                  </a:cubicBezTo>
                  <a:cubicBezTo>
                    <a:pt x="2537" y="20822"/>
                    <a:pt x="2939" y="20903"/>
                    <a:pt x="3334" y="20903"/>
                  </a:cubicBezTo>
                  <a:cubicBezTo>
                    <a:pt x="4455" y="20903"/>
                    <a:pt x="5526" y="20255"/>
                    <a:pt x="6009" y="19165"/>
                  </a:cubicBezTo>
                  <a:lnTo>
                    <a:pt x="13451" y="2371"/>
                  </a:lnTo>
                  <a:lnTo>
                    <a:pt x="8097"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8" name="Google Shape;1798;p69"/>
            <p:cNvSpPr/>
            <p:nvPr/>
          </p:nvSpPr>
          <p:spPr>
            <a:xfrm>
              <a:off x="5934742" y="2635038"/>
              <a:ext cx="378897" cy="417777"/>
            </a:xfrm>
            <a:custGeom>
              <a:rect b="b" l="l" r="r" t="t"/>
              <a:pathLst>
                <a:path extrusionOk="0" h="23650" w="21446">
                  <a:moveTo>
                    <a:pt x="3818" y="1"/>
                  </a:moveTo>
                  <a:lnTo>
                    <a:pt x="1" y="23508"/>
                  </a:lnTo>
                  <a:lnTo>
                    <a:pt x="21445" y="23649"/>
                  </a:lnTo>
                  <a:lnTo>
                    <a:pt x="18127" y="1"/>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9" name="Google Shape;1799;p69"/>
            <p:cNvSpPr/>
            <p:nvPr/>
          </p:nvSpPr>
          <p:spPr>
            <a:xfrm>
              <a:off x="5907590" y="2694341"/>
              <a:ext cx="397448" cy="442862"/>
            </a:xfrm>
            <a:custGeom>
              <a:rect b="b" l="l" r="r" t="t"/>
              <a:pathLst>
                <a:path extrusionOk="0" h="25070" w="22496">
                  <a:moveTo>
                    <a:pt x="14437" y="0"/>
                  </a:moveTo>
                  <a:lnTo>
                    <a:pt x="0" y="6136"/>
                  </a:lnTo>
                  <a:lnTo>
                    <a:pt x="8058" y="25070"/>
                  </a:lnTo>
                  <a:lnTo>
                    <a:pt x="22496" y="18934"/>
                  </a:lnTo>
                  <a:lnTo>
                    <a:pt x="14437"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0" name="Google Shape;1800;p69"/>
            <p:cNvSpPr/>
            <p:nvPr/>
          </p:nvSpPr>
          <p:spPr>
            <a:xfrm>
              <a:off x="5950799" y="2729636"/>
              <a:ext cx="308068" cy="365489"/>
            </a:xfrm>
            <a:custGeom>
              <a:rect b="b" l="l" r="r" t="t"/>
              <a:pathLst>
                <a:path extrusionOk="0" h="20690" w="17437">
                  <a:moveTo>
                    <a:pt x="10544" y="1"/>
                  </a:moveTo>
                  <a:lnTo>
                    <a:pt x="1" y="4484"/>
                  </a:lnTo>
                  <a:lnTo>
                    <a:pt x="6893" y="20689"/>
                  </a:lnTo>
                  <a:lnTo>
                    <a:pt x="17436" y="16205"/>
                  </a:lnTo>
                  <a:lnTo>
                    <a:pt x="10544"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1" name="Google Shape;1801;p69"/>
            <p:cNvSpPr/>
            <p:nvPr/>
          </p:nvSpPr>
          <p:spPr>
            <a:xfrm>
              <a:off x="5990423" y="2794804"/>
              <a:ext cx="155280" cy="74476"/>
            </a:xfrm>
            <a:custGeom>
              <a:rect b="b" l="l" r="r" t="t"/>
              <a:pathLst>
                <a:path extrusionOk="0" h="4216" w="8789">
                  <a:moveTo>
                    <a:pt x="8544" y="1"/>
                  </a:moveTo>
                  <a:lnTo>
                    <a:pt x="0" y="3626"/>
                  </a:lnTo>
                  <a:lnTo>
                    <a:pt x="243" y="4215"/>
                  </a:lnTo>
                  <a:lnTo>
                    <a:pt x="8788" y="590"/>
                  </a:lnTo>
                  <a:lnTo>
                    <a:pt x="8544"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2" name="Google Shape;1802;p69"/>
            <p:cNvSpPr/>
            <p:nvPr/>
          </p:nvSpPr>
          <p:spPr>
            <a:xfrm>
              <a:off x="6001729" y="2823086"/>
              <a:ext cx="155280" cy="74705"/>
            </a:xfrm>
            <a:custGeom>
              <a:rect b="b" l="l" r="r" t="t"/>
              <a:pathLst>
                <a:path extrusionOk="0" h="4229" w="8789">
                  <a:moveTo>
                    <a:pt x="8545" y="1"/>
                  </a:moveTo>
                  <a:lnTo>
                    <a:pt x="1" y="3627"/>
                  </a:lnTo>
                  <a:lnTo>
                    <a:pt x="244" y="4228"/>
                  </a:lnTo>
                  <a:lnTo>
                    <a:pt x="8789" y="590"/>
                  </a:lnTo>
                  <a:lnTo>
                    <a:pt x="8545"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3" name="Google Shape;1803;p69"/>
            <p:cNvSpPr/>
            <p:nvPr/>
          </p:nvSpPr>
          <p:spPr>
            <a:xfrm>
              <a:off x="6013052" y="2851386"/>
              <a:ext cx="155280" cy="74705"/>
            </a:xfrm>
            <a:custGeom>
              <a:rect b="b" l="l" r="r" t="t"/>
              <a:pathLst>
                <a:path extrusionOk="0" h="4229" w="8789">
                  <a:moveTo>
                    <a:pt x="8544" y="1"/>
                  </a:moveTo>
                  <a:lnTo>
                    <a:pt x="0" y="3639"/>
                  </a:lnTo>
                  <a:lnTo>
                    <a:pt x="243" y="4228"/>
                  </a:lnTo>
                  <a:lnTo>
                    <a:pt x="8788" y="590"/>
                  </a:lnTo>
                  <a:lnTo>
                    <a:pt x="8544" y="1"/>
                  </a:lnTo>
                  <a:close/>
                </a:path>
              </a:pathLst>
            </a:custGeom>
            <a:solidFill>
              <a:srgbClr val="F1F2F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4" name="Google Shape;1804;p69"/>
            <p:cNvSpPr/>
            <p:nvPr/>
          </p:nvSpPr>
          <p:spPr>
            <a:xfrm>
              <a:off x="5983392" y="2711300"/>
              <a:ext cx="114538" cy="92123"/>
            </a:xfrm>
            <a:custGeom>
              <a:rect b="b" l="l" r="r" t="t"/>
              <a:pathLst>
                <a:path extrusionOk="0" h="5215" w="6483">
                  <a:moveTo>
                    <a:pt x="4907" y="0"/>
                  </a:moveTo>
                  <a:lnTo>
                    <a:pt x="0" y="2089"/>
                  </a:lnTo>
                  <a:lnTo>
                    <a:pt x="564" y="3396"/>
                  </a:lnTo>
                  <a:lnTo>
                    <a:pt x="296" y="3510"/>
                  </a:lnTo>
                  <a:lnTo>
                    <a:pt x="1025" y="5215"/>
                  </a:lnTo>
                  <a:lnTo>
                    <a:pt x="6483" y="2896"/>
                  </a:lnTo>
                  <a:lnTo>
                    <a:pt x="5765" y="1192"/>
                  </a:lnTo>
                  <a:lnTo>
                    <a:pt x="5471" y="1320"/>
                  </a:lnTo>
                  <a:lnTo>
                    <a:pt x="4907"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5" name="Google Shape;1805;p69"/>
            <p:cNvSpPr/>
            <p:nvPr/>
          </p:nvSpPr>
          <p:spPr>
            <a:xfrm>
              <a:off x="5828148" y="2833491"/>
              <a:ext cx="455839" cy="202282"/>
            </a:xfrm>
            <a:custGeom>
              <a:rect b="b" l="l" r="r" t="t"/>
              <a:pathLst>
                <a:path extrusionOk="0" h="11451" w="25801">
                  <a:moveTo>
                    <a:pt x="22546" y="0"/>
                  </a:moveTo>
                  <a:cubicBezTo>
                    <a:pt x="22276" y="0"/>
                    <a:pt x="22000" y="38"/>
                    <a:pt x="21727" y="117"/>
                  </a:cubicBezTo>
                  <a:lnTo>
                    <a:pt x="2704" y="5728"/>
                  </a:lnTo>
                  <a:cubicBezTo>
                    <a:pt x="1013" y="6215"/>
                    <a:pt x="0" y="7880"/>
                    <a:pt x="462" y="9417"/>
                  </a:cubicBezTo>
                  <a:cubicBezTo>
                    <a:pt x="825" y="10660"/>
                    <a:pt x="2033" y="11451"/>
                    <a:pt x="3376" y="11451"/>
                  </a:cubicBezTo>
                  <a:cubicBezTo>
                    <a:pt x="3694" y="11451"/>
                    <a:pt x="4020" y="11407"/>
                    <a:pt x="4344" y="11313"/>
                  </a:cubicBezTo>
                  <a:lnTo>
                    <a:pt x="23380" y="5702"/>
                  </a:lnTo>
                  <a:cubicBezTo>
                    <a:pt x="24917" y="5253"/>
                    <a:pt x="25801" y="3639"/>
                    <a:pt x="25340" y="2090"/>
                  </a:cubicBezTo>
                  <a:cubicBezTo>
                    <a:pt x="24971" y="823"/>
                    <a:pt x="23810" y="0"/>
                    <a:pt x="22546"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6" name="Google Shape;1806;p69"/>
            <p:cNvSpPr/>
            <p:nvPr/>
          </p:nvSpPr>
          <p:spPr>
            <a:xfrm>
              <a:off x="6068257" y="2388465"/>
              <a:ext cx="105952" cy="70077"/>
            </a:xfrm>
            <a:custGeom>
              <a:rect b="b" l="l" r="r" t="t"/>
              <a:pathLst>
                <a:path extrusionOk="0" h="3967" w="5997">
                  <a:moveTo>
                    <a:pt x="4191" y="0"/>
                  </a:moveTo>
                  <a:cubicBezTo>
                    <a:pt x="3450" y="0"/>
                    <a:pt x="2576" y="173"/>
                    <a:pt x="1755" y="764"/>
                  </a:cubicBezTo>
                  <a:cubicBezTo>
                    <a:pt x="167" y="1903"/>
                    <a:pt x="13" y="3710"/>
                    <a:pt x="1" y="3966"/>
                  </a:cubicBezTo>
                  <a:cubicBezTo>
                    <a:pt x="1999" y="2762"/>
                    <a:pt x="3998" y="1545"/>
                    <a:pt x="5996" y="341"/>
                  </a:cubicBezTo>
                  <a:cubicBezTo>
                    <a:pt x="5938" y="311"/>
                    <a:pt x="5185" y="0"/>
                    <a:pt x="419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7" name="Google Shape;1807;p69"/>
            <p:cNvSpPr/>
            <p:nvPr/>
          </p:nvSpPr>
          <p:spPr>
            <a:xfrm>
              <a:off x="6452745" y="2286748"/>
              <a:ext cx="260984" cy="338567"/>
            </a:xfrm>
            <a:custGeom>
              <a:rect b="b" l="l" r="r" t="t"/>
              <a:pathLst>
                <a:path extrusionOk="0" h="19166" w="14772">
                  <a:moveTo>
                    <a:pt x="7393" y="1"/>
                  </a:moveTo>
                  <a:cubicBezTo>
                    <a:pt x="3319" y="1"/>
                    <a:pt x="0" y="3306"/>
                    <a:pt x="0" y="7380"/>
                  </a:cubicBezTo>
                  <a:cubicBezTo>
                    <a:pt x="0" y="9084"/>
                    <a:pt x="603" y="10736"/>
                    <a:pt x="1666" y="12056"/>
                  </a:cubicBezTo>
                  <a:lnTo>
                    <a:pt x="1705" y="12094"/>
                  </a:lnTo>
                  <a:cubicBezTo>
                    <a:pt x="1743" y="12133"/>
                    <a:pt x="4663" y="15348"/>
                    <a:pt x="4805" y="19037"/>
                  </a:cubicBezTo>
                  <a:lnTo>
                    <a:pt x="4817" y="19165"/>
                  </a:lnTo>
                  <a:lnTo>
                    <a:pt x="9980" y="19165"/>
                  </a:lnTo>
                  <a:lnTo>
                    <a:pt x="9980" y="19037"/>
                  </a:lnTo>
                  <a:cubicBezTo>
                    <a:pt x="10121" y="15348"/>
                    <a:pt x="13042" y="12133"/>
                    <a:pt x="13067" y="12094"/>
                  </a:cubicBezTo>
                  <a:lnTo>
                    <a:pt x="13106" y="12056"/>
                  </a:lnTo>
                  <a:cubicBezTo>
                    <a:pt x="14182" y="10736"/>
                    <a:pt x="14771" y="9084"/>
                    <a:pt x="14771" y="7380"/>
                  </a:cubicBezTo>
                  <a:cubicBezTo>
                    <a:pt x="14771" y="3306"/>
                    <a:pt x="11466" y="1"/>
                    <a:pt x="739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8" name="Google Shape;1808;p69"/>
            <p:cNvSpPr/>
            <p:nvPr/>
          </p:nvSpPr>
          <p:spPr>
            <a:xfrm>
              <a:off x="6502314" y="2427983"/>
              <a:ext cx="158672" cy="195075"/>
            </a:xfrm>
            <a:custGeom>
              <a:rect b="b" l="l" r="r" t="t"/>
              <a:pathLst>
                <a:path extrusionOk="0" h="11043" w="8981">
                  <a:moveTo>
                    <a:pt x="3369" y="243"/>
                  </a:moveTo>
                  <a:cubicBezTo>
                    <a:pt x="3459" y="243"/>
                    <a:pt x="3548" y="269"/>
                    <a:pt x="3613" y="320"/>
                  </a:cubicBezTo>
                  <a:cubicBezTo>
                    <a:pt x="3741" y="397"/>
                    <a:pt x="3805" y="512"/>
                    <a:pt x="3779" y="628"/>
                  </a:cubicBezTo>
                  <a:cubicBezTo>
                    <a:pt x="3767" y="730"/>
                    <a:pt x="3664" y="833"/>
                    <a:pt x="3485" y="910"/>
                  </a:cubicBezTo>
                  <a:cubicBezTo>
                    <a:pt x="3152" y="833"/>
                    <a:pt x="2998" y="717"/>
                    <a:pt x="2959" y="602"/>
                  </a:cubicBezTo>
                  <a:cubicBezTo>
                    <a:pt x="2934" y="512"/>
                    <a:pt x="3024" y="384"/>
                    <a:pt x="3177" y="295"/>
                  </a:cubicBezTo>
                  <a:cubicBezTo>
                    <a:pt x="3241" y="256"/>
                    <a:pt x="3306" y="243"/>
                    <a:pt x="3369" y="243"/>
                  </a:cubicBezTo>
                  <a:close/>
                  <a:moveTo>
                    <a:pt x="5611" y="243"/>
                  </a:moveTo>
                  <a:cubicBezTo>
                    <a:pt x="5675" y="243"/>
                    <a:pt x="5740" y="256"/>
                    <a:pt x="5803" y="295"/>
                  </a:cubicBezTo>
                  <a:cubicBezTo>
                    <a:pt x="5957" y="384"/>
                    <a:pt x="6047" y="512"/>
                    <a:pt x="6021" y="602"/>
                  </a:cubicBezTo>
                  <a:cubicBezTo>
                    <a:pt x="5996" y="717"/>
                    <a:pt x="5829" y="833"/>
                    <a:pt x="5496" y="910"/>
                  </a:cubicBezTo>
                  <a:cubicBezTo>
                    <a:pt x="5316" y="833"/>
                    <a:pt x="5214" y="730"/>
                    <a:pt x="5202" y="628"/>
                  </a:cubicBezTo>
                  <a:cubicBezTo>
                    <a:pt x="5176" y="512"/>
                    <a:pt x="5239" y="397"/>
                    <a:pt x="5368" y="320"/>
                  </a:cubicBezTo>
                  <a:cubicBezTo>
                    <a:pt x="5432" y="269"/>
                    <a:pt x="5521" y="243"/>
                    <a:pt x="5611" y="243"/>
                  </a:cubicBezTo>
                  <a:close/>
                  <a:moveTo>
                    <a:pt x="2216" y="307"/>
                  </a:moveTo>
                  <a:cubicBezTo>
                    <a:pt x="2293" y="307"/>
                    <a:pt x="2358" y="346"/>
                    <a:pt x="2358" y="346"/>
                  </a:cubicBezTo>
                  <a:cubicBezTo>
                    <a:pt x="2537" y="563"/>
                    <a:pt x="2472" y="679"/>
                    <a:pt x="2395" y="768"/>
                  </a:cubicBezTo>
                  <a:cubicBezTo>
                    <a:pt x="2344" y="833"/>
                    <a:pt x="2267" y="884"/>
                    <a:pt x="2191" y="922"/>
                  </a:cubicBezTo>
                  <a:cubicBezTo>
                    <a:pt x="2153" y="896"/>
                    <a:pt x="2114" y="858"/>
                    <a:pt x="2076" y="819"/>
                  </a:cubicBezTo>
                  <a:cubicBezTo>
                    <a:pt x="1986" y="705"/>
                    <a:pt x="1973" y="551"/>
                    <a:pt x="2025" y="448"/>
                  </a:cubicBezTo>
                  <a:cubicBezTo>
                    <a:pt x="2076" y="372"/>
                    <a:pt x="2127" y="320"/>
                    <a:pt x="2178" y="307"/>
                  </a:cubicBezTo>
                  <a:close/>
                  <a:moveTo>
                    <a:pt x="6802" y="307"/>
                  </a:moveTo>
                  <a:cubicBezTo>
                    <a:pt x="6854" y="320"/>
                    <a:pt x="6905" y="372"/>
                    <a:pt x="6956" y="448"/>
                  </a:cubicBezTo>
                  <a:cubicBezTo>
                    <a:pt x="7007" y="551"/>
                    <a:pt x="6995" y="705"/>
                    <a:pt x="6905" y="819"/>
                  </a:cubicBezTo>
                  <a:cubicBezTo>
                    <a:pt x="6867" y="858"/>
                    <a:pt x="6841" y="896"/>
                    <a:pt x="6790" y="922"/>
                  </a:cubicBezTo>
                  <a:cubicBezTo>
                    <a:pt x="6713" y="884"/>
                    <a:pt x="6636" y="833"/>
                    <a:pt x="6585" y="768"/>
                  </a:cubicBezTo>
                  <a:cubicBezTo>
                    <a:pt x="6508" y="679"/>
                    <a:pt x="6444" y="551"/>
                    <a:pt x="6611" y="358"/>
                  </a:cubicBezTo>
                  <a:cubicBezTo>
                    <a:pt x="6611" y="358"/>
                    <a:pt x="6688" y="307"/>
                    <a:pt x="6764" y="307"/>
                  </a:cubicBezTo>
                  <a:close/>
                  <a:moveTo>
                    <a:pt x="718" y="384"/>
                  </a:moveTo>
                  <a:cubicBezTo>
                    <a:pt x="986" y="384"/>
                    <a:pt x="1243" y="666"/>
                    <a:pt x="1486" y="1140"/>
                  </a:cubicBezTo>
                  <a:cubicBezTo>
                    <a:pt x="1347" y="1163"/>
                    <a:pt x="1212" y="1173"/>
                    <a:pt x="1097" y="1173"/>
                  </a:cubicBezTo>
                  <a:cubicBezTo>
                    <a:pt x="948" y="1173"/>
                    <a:pt x="832" y="1156"/>
                    <a:pt x="781" y="1127"/>
                  </a:cubicBezTo>
                  <a:cubicBezTo>
                    <a:pt x="538" y="961"/>
                    <a:pt x="282" y="640"/>
                    <a:pt x="334" y="500"/>
                  </a:cubicBezTo>
                  <a:cubicBezTo>
                    <a:pt x="346" y="423"/>
                    <a:pt x="487" y="384"/>
                    <a:pt x="705" y="384"/>
                  </a:cubicBezTo>
                  <a:close/>
                  <a:moveTo>
                    <a:pt x="8276" y="384"/>
                  </a:moveTo>
                  <a:cubicBezTo>
                    <a:pt x="8493" y="384"/>
                    <a:pt x="8635" y="423"/>
                    <a:pt x="8660" y="500"/>
                  </a:cubicBezTo>
                  <a:cubicBezTo>
                    <a:pt x="8698" y="640"/>
                    <a:pt x="8442" y="961"/>
                    <a:pt x="8199" y="1127"/>
                  </a:cubicBezTo>
                  <a:cubicBezTo>
                    <a:pt x="8148" y="1156"/>
                    <a:pt x="8033" y="1173"/>
                    <a:pt x="7884" y="1173"/>
                  </a:cubicBezTo>
                  <a:cubicBezTo>
                    <a:pt x="7769" y="1173"/>
                    <a:pt x="7634" y="1163"/>
                    <a:pt x="7494" y="1140"/>
                  </a:cubicBezTo>
                  <a:cubicBezTo>
                    <a:pt x="7738" y="666"/>
                    <a:pt x="7994" y="384"/>
                    <a:pt x="8276" y="384"/>
                  </a:cubicBezTo>
                  <a:close/>
                  <a:moveTo>
                    <a:pt x="3378" y="1"/>
                  </a:moveTo>
                  <a:cubicBezTo>
                    <a:pt x="3266" y="1"/>
                    <a:pt x="3157" y="30"/>
                    <a:pt x="3062" y="90"/>
                  </a:cubicBezTo>
                  <a:cubicBezTo>
                    <a:pt x="2793" y="243"/>
                    <a:pt x="2677" y="461"/>
                    <a:pt x="2729" y="666"/>
                  </a:cubicBezTo>
                  <a:cubicBezTo>
                    <a:pt x="2780" y="819"/>
                    <a:pt x="2896" y="935"/>
                    <a:pt x="3087" y="1024"/>
                  </a:cubicBezTo>
                  <a:cubicBezTo>
                    <a:pt x="2957" y="1052"/>
                    <a:pt x="2833" y="1065"/>
                    <a:pt x="2721" y="1065"/>
                  </a:cubicBezTo>
                  <a:cubicBezTo>
                    <a:pt x="2625" y="1065"/>
                    <a:pt x="2537" y="1055"/>
                    <a:pt x="2460" y="1038"/>
                  </a:cubicBezTo>
                  <a:lnTo>
                    <a:pt x="2575" y="922"/>
                  </a:lnTo>
                  <a:cubicBezTo>
                    <a:pt x="2691" y="794"/>
                    <a:pt x="2831" y="538"/>
                    <a:pt x="2511" y="167"/>
                  </a:cubicBezTo>
                  <a:cubicBezTo>
                    <a:pt x="2500" y="155"/>
                    <a:pt x="2376" y="69"/>
                    <a:pt x="2211" y="69"/>
                  </a:cubicBezTo>
                  <a:cubicBezTo>
                    <a:pt x="2184" y="69"/>
                    <a:pt x="2156" y="71"/>
                    <a:pt x="2127" y="76"/>
                  </a:cubicBezTo>
                  <a:cubicBezTo>
                    <a:pt x="1999" y="102"/>
                    <a:pt x="1896" y="192"/>
                    <a:pt x="1820" y="333"/>
                  </a:cubicBezTo>
                  <a:cubicBezTo>
                    <a:pt x="1717" y="525"/>
                    <a:pt x="1743" y="768"/>
                    <a:pt x="1896" y="973"/>
                  </a:cubicBezTo>
                  <a:cubicBezTo>
                    <a:pt x="1909" y="986"/>
                    <a:pt x="1922" y="1012"/>
                    <a:pt x="1948" y="1024"/>
                  </a:cubicBezTo>
                  <a:cubicBezTo>
                    <a:pt x="1871" y="1050"/>
                    <a:pt x="1781" y="1076"/>
                    <a:pt x="1704" y="1101"/>
                  </a:cubicBezTo>
                  <a:cubicBezTo>
                    <a:pt x="1410" y="512"/>
                    <a:pt x="1089" y="141"/>
                    <a:pt x="718" y="141"/>
                  </a:cubicBezTo>
                  <a:lnTo>
                    <a:pt x="705" y="141"/>
                  </a:lnTo>
                  <a:cubicBezTo>
                    <a:pt x="359" y="141"/>
                    <a:pt x="154" y="243"/>
                    <a:pt x="103" y="435"/>
                  </a:cubicBezTo>
                  <a:cubicBezTo>
                    <a:pt x="0" y="756"/>
                    <a:pt x="436" y="1178"/>
                    <a:pt x="641" y="1320"/>
                  </a:cubicBezTo>
                  <a:cubicBezTo>
                    <a:pt x="740" y="1381"/>
                    <a:pt x="917" y="1410"/>
                    <a:pt x="1128" y="1410"/>
                  </a:cubicBezTo>
                  <a:cubicBezTo>
                    <a:pt x="1270" y="1410"/>
                    <a:pt x="1428" y="1396"/>
                    <a:pt x="1589" y="1371"/>
                  </a:cubicBezTo>
                  <a:cubicBezTo>
                    <a:pt x="2549" y="3612"/>
                    <a:pt x="3113" y="8622"/>
                    <a:pt x="3280" y="11042"/>
                  </a:cubicBezTo>
                  <a:lnTo>
                    <a:pt x="3511" y="11017"/>
                  </a:lnTo>
                  <a:cubicBezTo>
                    <a:pt x="3459" y="10108"/>
                    <a:pt x="2972" y="4035"/>
                    <a:pt x="1806" y="1320"/>
                  </a:cubicBezTo>
                  <a:cubicBezTo>
                    <a:pt x="1934" y="1294"/>
                    <a:pt x="2062" y="1243"/>
                    <a:pt x="2178" y="1191"/>
                  </a:cubicBezTo>
                  <a:cubicBezTo>
                    <a:pt x="2312" y="1258"/>
                    <a:pt x="2489" y="1308"/>
                    <a:pt x="2724" y="1308"/>
                  </a:cubicBezTo>
                  <a:cubicBezTo>
                    <a:pt x="2894" y="1308"/>
                    <a:pt x="3094" y="1282"/>
                    <a:pt x="3331" y="1217"/>
                  </a:cubicBezTo>
                  <a:cubicBezTo>
                    <a:pt x="3395" y="1204"/>
                    <a:pt x="3459" y="1178"/>
                    <a:pt x="3511" y="1153"/>
                  </a:cubicBezTo>
                  <a:cubicBezTo>
                    <a:pt x="3779" y="1217"/>
                    <a:pt x="4112" y="1243"/>
                    <a:pt x="4496" y="1243"/>
                  </a:cubicBezTo>
                  <a:cubicBezTo>
                    <a:pt x="4881" y="1243"/>
                    <a:pt x="5202" y="1217"/>
                    <a:pt x="5470" y="1153"/>
                  </a:cubicBezTo>
                  <a:cubicBezTo>
                    <a:pt x="5521" y="1178"/>
                    <a:pt x="5586" y="1204"/>
                    <a:pt x="5649" y="1217"/>
                  </a:cubicBezTo>
                  <a:cubicBezTo>
                    <a:pt x="5886" y="1282"/>
                    <a:pt x="6087" y="1308"/>
                    <a:pt x="6257" y="1308"/>
                  </a:cubicBezTo>
                  <a:cubicBezTo>
                    <a:pt x="6492" y="1308"/>
                    <a:pt x="6669" y="1258"/>
                    <a:pt x="6802" y="1191"/>
                  </a:cubicBezTo>
                  <a:cubicBezTo>
                    <a:pt x="6918" y="1243"/>
                    <a:pt x="7046" y="1294"/>
                    <a:pt x="7174" y="1320"/>
                  </a:cubicBezTo>
                  <a:cubicBezTo>
                    <a:pt x="6008" y="4035"/>
                    <a:pt x="5535" y="10108"/>
                    <a:pt x="5470" y="11017"/>
                  </a:cubicBezTo>
                  <a:lnTo>
                    <a:pt x="5701" y="11042"/>
                  </a:lnTo>
                  <a:cubicBezTo>
                    <a:pt x="5868" y="8622"/>
                    <a:pt x="6431" y="3612"/>
                    <a:pt x="7392" y="1371"/>
                  </a:cubicBezTo>
                  <a:cubicBezTo>
                    <a:pt x="7552" y="1396"/>
                    <a:pt x="7710" y="1410"/>
                    <a:pt x="7853" y="1410"/>
                  </a:cubicBezTo>
                  <a:cubicBezTo>
                    <a:pt x="8064" y="1410"/>
                    <a:pt x="8241" y="1381"/>
                    <a:pt x="8340" y="1320"/>
                  </a:cubicBezTo>
                  <a:cubicBezTo>
                    <a:pt x="8545" y="1178"/>
                    <a:pt x="8980" y="756"/>
                    <a:pt x="8878" y="435"/>
                  </a:cubicBezTo>
                  <a:cubicBezTo>
                    <a:pt x="8826" y="243"/>
                    <a:pt x="8621" y="141"/>
                    <a:pt x="8276" y="141"/>
                  </a:cubicBezTo>
                  <a:lnTo>
                    <a:pt x="8263" y="141"/>
                  </a:lnTo>
                  <a:cubicBezTo>
                    <a:pt x="7892" y="141"/>
                    <a:pt x="7571" y="512"/>
                    <a:pt x="7277" y="1101"/>
                  </a:cubicBezTo>
                  <a:cubicBezTo>
                    <a:pt x="7200" y="1076"/>
                    <a:pt x="7110" y="1050"/>
                    <a:pt x="7033" y="1024"/>
                  </a:cubicBezTo>
                  <a:cubicBezTo>
                    <a:pt x="7059" y="1012"/>
                    <a:pt x="7072" y="986"/>
                    <a:pt x="7084" y="973"/>
                  </a:cubicBezTo>
                  <a:cubicBezTo>
                    <a:pt x="7238" y="768"/>
                    <a:pt x="7263" y="525"/>
                    <a:pt x="7161" y="333"/>
                  </a:cubicBezTo>
                  <a:cubicBezTo>
                    <a:pt x="7084" y="192"/>
                    <a:pt x="6982" y="102"/>
                    <a:pt x="6854" y="76"/>
                  </a:cubicBezTo>
                  <a:cubicBezTo>
                    <a:pt x="6827" y="71"/>
                    <a:pt x="6801" y="69"/>
                    <a:pt x="6775" y="69"/>
                  </a:cubicBezTo>
                  <a:cubicBezTo>
                    <a:pt x="6615" y="69"/>
                    <a:pt x="6477" y="159"/>
                    <a:pt x="6444" y="192"/>
                  </a:cubicBezTo>
                  <a:cubicBezTo>
                    <a:pt x="6149" y="538"/>
                    <a:pt x="6290" y="794"/>
                    <a:pt x="6406" y="922"/>
                  </a:cubicBezTo>
                  <a:lnTo>
                    <a:pt x="6520" y="1038"/>
                  </a:lnTo>
                  <a:cubicBezTo>
                    <a:pt x="6444" y="1055"/>
                    <a:pt x="6356" y="1065"/>
                    <a:pt x="6259" y="1065"/>
                  </a:cubicBezTo>
                  <a:cubicBezTo>
                    <a:pt x="6147" y="1065"/>
                    <a:pt x="6024" y="1052"/>
                    <a:pt x="5893" y="1024"/>
                  </a:cubicBezTo>
                  <a:cubicBezTo>
                    <a:pt x="6085" y="935"/>
                    <a:pt x="6213" y="819"/>
                    <a:pt x="6252" y="666"/>
                  </a:cubicBezTo>
                  <a:cubicBezTo>
                    <a:pt x="6303" y="461"/>
                    <a:pt x="6187" y="243"/>
                    <a:pt x="5931" y="90"/>
                  </a:cubicBezTo>
                  <a:cubicBezTo>
                    <a:pt x="5830" y="30"/>
                    <a:pt x="5718" y="1"/>
                    <a:pt x="5605" y="1"/>
                  </a:cubicBezTo>
                  <a:cubicBezTo>
                    <a:pt x="5475" y="1"/>
                    <a:pt x="5343" y="40"/>
                    <a:pt x="5227" y="115"/>
                  </a:cubicBezTo>
                  <a:cubicBezTo>
                    <a:pt x="5034" y="256"/>
                    <a:pt x="4932" y="461"/>
                    <a:pt x="4958" y="666"/>
                  </a:cubicBezTo>
                  <a:cubicBezTo>
                    <a:pt x="4983" y="756"/>
                    <a:pt x="5022" y="871"/>
                    <a:pt x="5137" y="973"/>
                  </a:cubicBezTo>
                  <a:cubicBezTo>
                    <a:pt x="4958" y="986"/>
                    <a:pt x="4740" y="999"/>
                    <a:pt x="4496" y="999"/>
                  </a:cubicBezTo>
                  <a:cubicBezTo>
                    <a:pt x="4240" y="999"/>
                    <a:pt x="4023" y="986"/>
                    <a:pt x="3844" y="973"/>
                  </a:cubicBezTo>
                  <a:cubicBezTo>
                    <a:pt x="3958" y="871"/>
                    <a:pt x="4010" y="756"/>
                    <a:pt x="4023" y="666"/>
                  </a:cubicBezTo>
                  <a:cubicBezTo>
                    <a:pt x="4049" y="461"/>
                    <a:pt x="3946" y="256"/>
                    <a:pt x="3753" y="115"/>
                  </a:cubicBezTo>
                  <a:cubicBezTo>
                    <a:pt x="3637" y="40"/>
                    <a:pt x="3506" y="1"/>
                    <a:pt x="3378"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9" name="Google Shape;1809;p69"/>
            <p:cNvSpPr/>
            <p:nvPr/>
          </p:nvSpPr>
          <p:spPr>
            <a:xfrm>
              <a:off x="6537610" y="2684378"/>
              <a:ext cx="91465" cy="30560"/>
            </a:xfrm>
            <a:custGeom>
              <a:rect b="b" l="l" r="r" t="t"/>
              <a:pathLst>
                <a:path extrusionOk="0" h="1730" w="5177">
                  <a:moveTo>
                    <a:pt x="1" y="0"/>
                  </a:moveTo>
                  <a:lnTo>
                    <a:pt x="90" y="192"/>
                  </a:lnTo>
                  <a:cubicBezTo>
                    <a:pt x="474" y="1128"/>
                    <a:pt x="1397" y="1729"/>
                    <a:pt x="2409" y="1729"/>
                  </a:cubicBezTo>
                  <a:lnTo>
                    <a:pt x="2768" y="1729"/>
                  </a:lnTo>
                  <a:cubicBezTo>
                    <a:pt x="3779" y="1729"/>
                    <a:pt x="4690" y="1128"/>
                    <a:pt x="5086" y="192"/>
                  </a:cubicBezTo>
                  <a:lnTo>
                    <a:pt x="5176"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0" name="Google Shape;1810;p69"/>
            <p:cNvSpPr/>
            <p:nvPr/>
          </p:nvSpPr>
          <p:spPr>
            <a:xfrm>
              <a:off x="6529696" y="2668532"/>
              <a:ext cx="107295" cy="20845"/>
            </a:xfrm>
            <a:custGeom>
              <a:rect b="b" l="l" r="r" t="t"/>
              <a:pathLst>
                <a:path extrusionOk="0" h="1180" w="6073">
                  <a:moveTo>
                    <a:pt x="589" y="1"/>
                  </a:moveTo>
                  <a:cubicBezTo>
                    <a:pt x="270" y="1"/>
                    <a:pt x="0" y="257"/>
                    <a:pt x="0" y="590"/>
                  </a:cubicBezTo>
                  <a:cubicBezTo>
                    <a:pt x="0" y="910"/>
                    <a:pt x="270" y="1179"/>
                    <a:pt x="589" y="1179"/>
                  </a:cubicBezTo>
                  <a:lnTo>
                    <a:pt x="5483" y="1179"/>
                  </a:lnTo>
                  <a:cubicBezTo>
                    <a:pt x="5804" y="1179"/>
                    <a:pt x="6072" y="910"/>
                    <a:pt x="6072" y="590"/>
                  </a:cubicBezTo>
                  <a:cubicBezTo>
                    <a:pt x="6072" y="257"/>
                    <a:pt x="5804" y="1"/>
                    <a:pt x="5483"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1" name="Google Shape;1811;p69"/>
            <p:cNvSpPr/>
            <p:nvPr/>
          </p:nvSpPr>
          <p:spPr>
            <a:xfrm>
              <a:off x="6529696" y="2652456"/>
              <a:ext cx="107295" cy="20845"/>
            </a:xfrm>
            <a:custGeom>
              <a:rect b="b" l="l" r="r" t="t"/>
              <a:pathLst>
                <a:path extrusionOk="0" h="1180" w="6073">
                  <a:moveTo>
                    <a:pt x="589" y="1"/>
                  </a:moveTo>
                  <a:cubicBezTo>
                    <a:pt x="270" y="1"/>
                    <a:pt x="0" y="257"/>
                    <a:pt x="0" y="590"/>
                  </a:cubicBezTo>
                  <a:cubicBezTo>
                    <a:pt x="0" y="911"/>
                    <a:pt x="270" y="1179"/>
                    <a:pt x="589" y="1179"/>
                  </a:cubicBezTo>
                  <a:lnTo>
                    <a:pt x="5483" y="1179"/>
                  </a:lnTo>
                  <a:cubicBezTo>
                    <a:pt x="5804" y="1179"/>
                    <a:pt x="6072" y="911"/>
                    <a:pt x="6072" y="590"/>
                  </a:cubicBezTo>
                  <a:cubicBezTo>
                    <a:pt x="6072" y="257"/>
                    <a:pt x="5804" y="1"/>
                    <a:pt x="5483"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2" name="Google Shape;1812;p69"/>
            <p:cNvSpPr/>
            <p:nvPr/>
          </p:nvSpPr>
          <p:spPr>
            <a:xfrm>
              <a:off x="6529696" y="2636399"/>
              <a:ext cx="107295" cy="20845"/>
            </a:xfrm>
            <a:custGeom>
              <a:rect b="b" l="l" r="r" t="t"/>
              <a:pathLst>
                <a:path extrusionOk="0" h="1180" w="6073">
                  <a:moveTo>
                    <a:pt x="589" y="1"/>
                  </a:moveTo>
                  <a:cubicBezTo>
                    <a:pt x="270" y="1"/>
                    <a:pt x="0" y="269"/>
                    <a:pt x="0" y="590"/>
                  </a:cubicBezTo>
                  <a:cubicBezTo>
                    <a:pt x="0" y="923"/>
                    <a:pt x="270" y="1179"/>
                    <a:pt x="589" y="1179"/>
                  </a:cubicBezTo>
                  <a:lnTo>
                    <a:pt x="5483" y="1179"/>
                  </a:lnTo>
                  <a:cubicBezTo>
                    <a:pt x="5804" y="1179"/>
                    <a:pt x="6072" y="923"/>
                    <a:pt x="6072" y="590"/>
                  </a:cubicBezTo>
                  <a:cubicBezTo>
                    <a:pt x="6072" y="269"/>
                    <a:pt x="5804" y="1"/>
                    <a:pt x="5483"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3" name="Google Shape;1813;p69"/>
            <p:cNvSpPr/>
            <p:nvPr/>
          </p:nvSpPr>
          <p:spPr>
            <a:xfrm>
              <a:off x="6529696" y="2620323"/>
              <a:ext cx="107295" cy="21074"/>
            </a:xfrm>
            <a:custGeom>
              <a:rect b="b" l="l" r="r" t="t"/>
              <a:pathLst>
                <a:path extrusionOk="0" h="1193" w="6073">
                  <a:moveTo>
                    <a:pt x="577" y="1"/>
                  </a:moveTo>
                  <a:cubicBezTo>
                    <a:pt x="256" y="14"/>
                    <a:pt x="0" y="270"/>
                    <a:pt x="0" y="590"/>
                  </a:cubicBezTo>
                  <a:cubicBezTo>
                    <a:pt x="0" y="923"/>
                    <a:pt x="270" y="1192"/>
                    <a:pt x="589" y="1192"/>
                  </a:cubicBezTo>
                  <a:lnTo>
                    <a:pt x="5483" y="1192"/>
                  </a:lnTo>
                  <a:cubicBezTo>
                    <a:pt x="5804" y="1192"/>
                    <a:pt x="6072" y="923"/>
                    <a:pt x="6072" y="590"/>
                  </a:cubicBezTo>
                  <a:cubicBezTo>
                    <a:pt x="6072" y="282"/>
                    <a:pt x="5816" y="14"/>
                    <a:pt x="5483"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4" name="Google Shape;1814;p69"/>
            <p:cNvSpPr/>
            <p:nvPr/>
          </p:nvSpPr>
          <p:spPr>
            <a:xfrm>
              <a:off x="6507967" y="2434749"/>
              <a:ext cx="20618" cy="14061"/>
            </a:xfrm>
            <a:custGeom>
              <a:rect b="b" l="l" r="r" t="t"/>
              <a:pathLst>
                <a:path extrusionOk="0" h="796" w="1167">
                  <a:moveTo>
                    <a:pt x="385" y="1"/>
                  </a:moveTo>
                  <a:cubicBezTo>
                    <a:pt x="167" y="1"/>
                    <a:pt x="26" y="40"/>
                    <a:pt x="14" y="117"/>
                  </a:cubicBezTo>
                  <a:cubicBezTo>
                    <a:pt x="0" y="129"/>
                    <a:pt x="0" y="142"/>
                    <a:pt x="0" y="155"/>
                  </a:cubicBezTo>
                  <a:cubicBezTo>
                    <a:pt x="0" y="308"/>
                    <a:pt x="244" y="590"/>
                    <a:pt x="461" y="744"/>
                  </a:cubicBezTo>
                  <a:cubicBezTo>
                    <a:pt x="526" y="770"/>
                    <a:pt x="628" y="795"/>
                    <a:pt x="769" y="795"/>
                  </a:cubicBezTo>
                  <a:cubicBezTo>
                    <a:pt x="885" y="795"/>
                    <a:pt x="1025" y="783"/>
                    <a:pt x="1166" y="757"/>
                  </a:cubicBezTo>
                  <a:cubicBezTo>
                    <a:pt x="923" y="283"/>
                    <a:pt x="666" y="1"/>
                    <a:pt x="398" y="1"/>
                  </a:cubicBezTo>
                  <a:close/>
                </a:path>
              </a:pathLst>
            </a:custGeom>
            <a:solidFill>
              <a:srgbClr val="F6E21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5" name="Google Shape;1815;p69"/>
            <p:cNvSpPr/>
            <p:nvPr/>
          </p:nvSpPr>
          <p:spPr>
            <a:xfrm>
              <a:off x="6507967" y="2434749"/>
              <a:ext cx="20618" cy="13390"/>
            </a:xfrm>
            <a:custGeom>
              <a:rect b="b" l="l" r="r" t="t"/>
              <a:pathLst>
                <a:path extrusionOk="0" h="758" w="1167">
                  <a:moveTo>
                    <a:pt x="398" y="1"/>
                  </a:moveTo>
                  <a:lnTo>
                    <a:pt x="385" y="1"/>
                  </a:lnTo>
                  <a:cubicBezTo>
                    <a:pt x="167" y="1"/>
                    <a:pt x="26" y="40"/>
                    <a:pt x="14" y="117"/>
                  </a:cubicBezTo>
                  <a:cubicBezTo>
                    <a:pt x="0" y="129"/>
                    <a:pt x="0" y="142"/>
                    <a:pt x="0" y="155"/>
                  </a:cubicBezTo>
                  <a:lnTo>
                    <a:pt x="0" y="155"/>
                  </a:lnTo>
                  <a:cubicBezTo>
                    <a:pt x="0" y="142"/>
                    <a:pt x="0" y="129"/>
                    <a:pt x="14" y="117"/>
                  </a:cubicBezTo>
                  <a:cubicBezTo>
                    <a:pt x="26" y="40"/>
                    <a:pt x="167" y="1"/>
                    <a:pt x="385" y="1"/>
                  </a:cubicBezTo>
                  <a:lnTo>
                    <a:pt x="398" y="1"/>
                  </a:lnTo>
                  <a:cubicBezTo>
                    <a:pt x="666" y="1"/>
                    <a:pt x="923" y="283"/>
                    <a:pt x="1166" y="757"/>
                  </a:cubicBezTo>
                  <a:lnTo>
                    <a:pt x="1166" y="757"/>
                  </a:lnTo>
                  <a:cubicBezTo>
                    <a:pt x="923" y="283"/>
                    <a:pt x="666" y="1"/>
                    <a:pt x="398" y="1"/>
                  </a:cubicBezTo>
                  <a:close/>
                </a:path>
              </a:pathLst>
            </a:custGeom>
            <a:solidFill>
              <a:srgbClr val="FCF59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6" name="Google Shape;1816;p69"/>
            <p:cNvSpPr/>
            <p:nvPr/>
          </p:nvSpPr>
          <p:spPr>
            <a:xfrm>
              <a:off x="6554586" y="2432276"/>
              <a:ext cx="14735" cy="11783"/>
            </a:xfrm>
            <a:custGeom>
              <a:rect b="b" l="l" r="r" t="t"/>
              <a:pathLst>
                <a:path extrusionOk="0" h="667" w="834">
                  <a:moveTo>
                    <a:pt x="410" y="0"/>
                  </a:moveTo>
                  <a:cubicBezTo>
                    <a:pt x="347" y="0"/>
                    <a:pt x="282" y="13"/>
                    <a:pt x="218" y="52"/>
                  </a:cubicBezTo>
                  <a:cubicBezTo>
                    <a:pt x="77" y="129"/>
                    <a:pt x="0" y="243"/>
                    <a:pt x="0" y="334"/>
                  </a:cubicBezTo>
                  <a:lnTo>
                    <a:pt x="0" y="359"/>
                  </a:lnTo>
                  <a:cubicBezTo>
                    <a:pt x="39" y="474"/>
                    <a:pt x="193" y="590"/>
                    <a:pt x="526" y="667"/>
                  </a:cubicBezTo>
                  <a:cubicBezTo>
                    <a:pt x="705" y="590"/>
                    <a:pt x="808" y="487"/>
                    <a:pt x="820" y="385"/>
                  </a:cubicBezTo>
                  <a:cubicBezTo>
                    <a:pt x="833" y="371"/>
                    <a:pt x="833" y="359"/>
                    <a:pt x="833" y="346"/>
                  </a:cubicBezTo>
                  <a:cubicBezTo>
                    <a:pt x="833" y="243"/>
                    <a:pt x="769" y="141"/>
                    <a:pt x="654" y="77"/>
                  </a:cubicBezTo>
                  <a:cubicBezTo>
                    <a:pt x="589" y="26"/>
                    <a:pt x="500" y="0"/>
                    <a:pt x="410" y="0"/>
                  </a:cubicBezTo>
                  <a:close/>
                </a:path>
              </a:pathLst>
            </a:custGeom>
            <a:solidFill>
              <a:srgbClr val="F6E21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7" name="Google Shape;1817;p69"/>
            <p:cNvSpPr/>
            <p:nvPr/>
          </p:nvSpPr>
          <p:spPr>
            <a:xfrm>
              <a:off x="6537610" y="2433406"/>
              <a:ext cx="8392" cy="10864"/>
            </a:xfrm>
            <a:custGeom>
              <a:rect b="b" l="l" r="r" t="t"/>
              <a:pathLst>
                <a:path extrusionOk="0" h="615" w="475">
                  <a:moveTo>
                    <a:pt x="180" y="0"/>
                  </a:moveTo>
                  <a:cubicBezTo>
                    <a:pt x="129" y="13"/>
                    <a:pt x="78" y="65"/>
                    <a:pt x="27" y="141"/>
                  </a:cubicBezTo>
                  <a:cubicBezTo>
                    <a:pt x="13" y="179"/>
                    <a:pt x="1" y="231"/>
                    <a:pt x="1" y="282"/>
                  </a:cubicBezTo>
                  <a:cubicBezTo>
                    <a:pt x="1" y="359"/>
                    <a:pt x="27" y="436"/>
                    <a:pt x="78" y="512"/>
                  </a:cubicBezTo>
                  <a:cubicBezTo>
                    <a:pt x="116" y="551"/>
                    <a:pt x="155" y="589"/>
                    <a:pt x="193" y="615"/>
                  </a:cubicBezTo>
                  <a:cubicBezTo>
                    <a:pt x="269" y="577"/>
                    <a:pt x="346" y="526"/>
                    <a:pt x="397" y="461"/>
                  </a:cubicBezTo>
                  <a:cubicBezTo>
                    <a:pt x="436" y="423"/>
                    <a:pt x="474" y="359"/>
                    <a:pt x="474" y="295"/>
                  </a:cubicBezTo>
                  <a:cubicBezTo>
                    <a:pt x="474" y="218"/>
                    <a:pt x="449" y="141"/>
                    <a:pt x="360" y="39"/>
                  </a:cubicBezTo>
                  <a:cubicBezTo>
                    <a:pt x="360" y="39"/>
                    <a:pt x="295" y="0"/>
                    <a:pt x="218" y="0"/>
                  </a:cubicBezTo>
                  <a:close/>
                </a:path>
              </a:pathLst>
            </a:custGeom>
            <a:solidFill>
              <a:srgbClr val="F6E21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8" name="Google Shape;1818;p69"/>
            <p:cNvSpPr/>
            <p:nvPr/>
          </p:nvSpPr>
          <p:spPr>
            <a:xfrm>
              <a:off x="6513850" y="2427965"/>
              <a:ext cx="67702" cy="192372"/>
            </a:xfrm>
            <a:custGeom>
              <a:rect b="b" l="l" r="r" t="t"/>
              <a:pathLst>
                <a:path extrusionOk="0" h="10890" w="3832">
                  <a:moveTo>
                    <a:pt x="2178" y="6841"/>
                  </a:moveTo>
                  <a:cubicBezTo>
                    <a:pt x="2396" y="8366"/>
                    <a:pt x="2537" y="9839"/>
                    <a:pt x="2614" y="10890"/>
                  </a:cubicBezTo>
                  <a:lnTo>
                    <a:pt x="2614" y="10890"/>
                  </a:lnTo>
                  <a:cubicBezTo>
                    <a:pt x="2537" y="9839"/>
                    <a:pt x="2396" y="8366"/>
                    <a:pt x="2178" y="6841"/>
                  </a:cubicBezTo>
                  <a:close/>
                  <a:moveTo>
                    <a:pt x="2178" y="6829"/>
                  </a:moveTo>
                  <a:lnTo>
                    <a:pt x="2178" y="6841"/>
                  </a:lnTo>
                  <a:lnTo>
                    <a:pt x="2178" y="6829"/>
                  </a:lnTo>
                  <a:close/>
                  <a:moveTo>
                    <a:pt x="2178" y="6829"/>
                  </a:moveTo>
                  <a:lnTo>
                    <a:pt x="2178" y="6829"/>
                  </a:lnTo>
                  <a:lnTo>
                    <a:pt x="2178" y="6829"/>
                  </a:lnTo>
                  <a:close/>
                  <a:moveTo>
                    <a:pt x="2178" y="6816"/>
                  </a:moveTo>
                  <a:lnTo>
                    <a:pt x="2178" y="6816"/>
                  </a:lnTo>
                  <a:lnTo>
                    <a:pt x="2178" y="6816"/>
                  </a:lnTo>
                  <a:close/>
                  <a:moveTo>
                    <a:pt x="2178" y="6790"/>
                  </a:moveTo>
                  <a:lnTo>
                    <a:pt x="2178" y="6790"/>
                  </a:lnTo>
                  <a:lnTo>
                    <a:pt x="2178" y="6790"/>
                  </a:lnTo>
                  <a:close/>
                  <a:moveTo>
                    <a:pt x="1167" y="1999"/>
                  </a:moveTo>
                  <a:lnTo>
                    <a:pt x="1167" y="1999"/>
                  </a:lnTo>
                  <a:lnTo>
                    <a:pt x="1167" y="1999"/>
                  </a:lnTo>
                  <a:close/>
                  <a:moveTo>
                    <a:pt x="1167" y="1987"/>
                  </a:moveTo>
                  <a:lnTo>
                    <a:pt x="1167" y="1987"/>
                  </a:lnTo>
                  <a:lnTo>
                    <a:pt x="1167" y="1987"/>
                  </a:lnTo>
                  <a:close/>
                  <a:moveTo>
                    <a:pt x="1167" y="1987"/>
                  </a:moveTo>
                  <a:lnTo>
                    <a:pt x="1167" y="1987"/>
                  </a:lnTo>
                  <a:lnTo>
                    <a:pt x="1167" y="1987"/>
                  </a:lnTo>
                  <a:close/>
                  <a:moveTo>
                    <a:pt x="1167" y="1973"/>
                  </a:moveTo>
                  <a:lnTo>
                    <a:pt x="1167" y="1973"/>
                  </a:lnTo>
                  <a:lnTo>
                    <a:pt x="1167" y="1973"/>
                  </a:lnTo>
                  <a:close/>
                  <a:moveTo>
                    <a:pt x="1153" y="1961"/>
                  </a:moveTo>
                  <a:lnTo>
                    <a:pt x="1167" y="1973"/>
                  </a:lnTo>
                  <a:lnTo>
                    <a:pt x="1153" y="1961"/>
                  </a:lnTo>
                  <a:close/>
                  <a:moveTo>
                    <a:pt x="1153" y="1961"/>
                  </a:moveTo>
                  <a:lnTo>
                    <a:pt x="1153" y="1961"/>
                  </a:lnTo>
                  <a:lnTo>
                    <a:pt x="1153" y="1961"/>
                  </a:lnTo>
                  <a:close/>
                  <a:moveTo>
                    <a:pt x="1153" y="1948"/>
                  </a:moveTo>
                  <a:lnTo>
                    <a:pt x="1153" y="1948"/>
                  </a:lnTo>
                  <a:lnTo>
                    <a:pt x="1153" y="1948"/>
                  </a:lnTo>
                  <a:close/>
                  <a:moveTo>
                    <a:pt x="1153" y="1948"/>
                  </a:moveTo>
                  <a:lnTo>
                    <a:pt x="1153" y="1948"/>
                  </a:lnTo>
                  <a:lnTo>
                    <a:pt x="1153" y="1948"/>
                  </a:lnTo>
                  <a:close/>
                  <a:moveTo>
                    <a:pt x="1153" y="1935"/>
                  </a:moveTo>
                  <a:lnTo>
                    <a:pt x="1153" y="1935"/>
                  </a:lnTo>
                  <a:lnTo>
                    <a:pt x="1153" y="1935"/>
                  </a:lnTo>
                  <a:close/>
                  <a:moveTo>
                    <a:pt x="1141" y="1922"/>
                  </a:moveTo>
                  <a:cubicBezTo>
                    <a:pt x="1141" y="1922"/>
                    <a:pt x="1141" y="1935"/>
                    <a:pt x="1153" y="1935"/>
                  </a:cubicBezTo>
                  <a:cubicBezTo>
                    <a:pt x="1141" y="1935"/>
                    <a:pt x="1141" y="1922"/>
                    <a:pt x="1141" y="1922"/>
                  </a:cubicBezTo>
                  <a:close/>
                  <a:moveTo>
                    <a:pt x="1141" y="1922"/>
                  </a:moveTo>
                  <a:lnTo>
                    <a:pt x="1141" y="1922"/>
                  </a:lnTo>
                  <a:lnTo>
                    <a:pt x="1141" y="1922"/>
                  </a:lnTo>
                  <a:close/>
                  <a:moveTo>
                    <a:pt x="1141" y="1910"/>
                  </a:moveTo>
                  <a:lnTo>
                    <a:pt x="1141" y="1910"/>
                  </a:lnTo>
                  <a:lnTo>
                    <a:pt x="1141" y="1910"/>
                  </a:lnTo>
                  <a:close/>
                  <a:moveTo>
                    <a:pt x="1141" y="1910"/>
                  </a:moveTo>
                  <a:lnTo>
                    <a:pt x="1141" y="1910"/>
                  </a:lnTo>
                  <a:lnTo>
                    <a:pt x="1141" y="1910"/>
                  </a:lnTo>
                  <a:close/>
                  <a:moveTo>
                    <a:pt x="1141" y="1897"/>
                  </a:moveTo>
                  <a:lnTo>
                    <a:pt x="1141" y="1897"/>
                  </a:lnTo>
                  <a:lnTo>
                    <a:pt x="1141" y="1897"/>
                  </a:lnTo>
                  <a:close/>
                  <a:moveTo>
                    <a:pt x="1128" y="1884"/>
                  </a:moveTo>
                  <a:cubicBezTo>
                    <a:pt x="1128" y="1884"/>
                    <a:pt x="1128" y="1897"/>
                    <a:pt x="1141" y="1897"/>
                  </a:cubicBezTo>
                  <a:cubicBezTo>
                    <a:pt x="1128" y="1897"/>
                    <a:pt x="1128" y="1884"/>
                    <a:pt x="1128" y="1884"/>
                  </a:cubicBezTo>
                  <a:close/>
                  <a:moveTo>
                    <a:pt x="1128" y="1884"/>
                  </a:moveTo>
                  <a:lnTo>
                    <a:pt x="1128" y="1884"/>
                  </a:lnTo>
                  <a:lnTo>
                    <a:pt x="1128" y="1884"/>
                  </a:lnTo>
                  <a:close/>
                  <a:moveTo>
                    <a:pt x="1128" y="1871"/>
                  </a:moveTo>
                  <a:lnTo>
                    <a:pt x="1128" y="1884"/>
                  </a:lnTo>
                  <a:lnTo>
                    <a:pt x="1128" y="1871"/>
                  </a:lnTo>
                  <a:close/>
                  <a:moveTo>
                    <a:pt x="1128" y="1871"/>
                  </a:moveTo>
                  <a:lnTo>
                    <a:pt x="1128" y="1871"/>
                  </a:lnTo>
                  <a:lnTo>
                    <a:pt x="1128" y="1871"/>
                  </a:lnTo>
                  <a:close/>
                  <a:moveTo>
                    <a:pt x="1128" y="1859"/>
                  </a:moveTo>
                  <a:lnTo>
                    <a:pt x="1128" y="1859"/>
                  </a:lnTo>
                  <a:lnTo>
                    <a:pt x="1128" y="1859"/>
                  </a:lnTo>
                  <a:close/>
                  <a:moveTo>
                    <a:pt x="1115" y="1845"/>
                  </a:moveTo>
                  <a:cubicBezTo>
                    <a:pt x="1115" y="1859"/>
                    <a:pt x="1115" y="1859"/>
                    <a:pt x="1128" y="1859"/>
                  </a:cubicBezTo>
                  <a:cubicBezTo>
                    <a:pt x="1115" y="1859"/>
                    <a:pt x="1115" y="1859"/>
                    <a:pt x="1115" y="1845"/>
                  </a:cubicBezTo>
                  <a:close/>
                  <a:moveTo>
                    <a:pt x="1115" y="1845"/>
                  </a:moveTo>
                  <a:lnTo>
                    <a:pt x="1115" y="1845"/>
                  </a:lnTo>
                  <a:lnTo>
                    <a:pt x="1115" y="1845"/>
                  </a:lnTo>
                  <a:close/>
                  <a:moveTo>
                    <a:pt x="1115" y="1833"/>
                  </a:moveTo>
                  <a:lnTo>
                    <a:pt x="1115" y="1845"/>
                  </a:lnTo>
                  <a:lnTo>
                    <a:pt x="1115" y="1833"/>
                  </a:lnTo>
                  <a:close/>
                  <a:moveTo>
                    <a:pt x="1115" y="1833"/>
                  </a:moveTo>
                  <a:lnTo>
                    <a:pt x="1115" y="1833"/>
                  </a:lnTo>
                  <a:lnTo>
                    <a:pt x="1115" y="1833"/>
                  </a:lnTo>
                  <a:close/>
                  <a:moveTo>
                    <a:pt x="1115" y="1820"/>
                  </a:moveTo>
                  <a:lnTo>
                    <a:pt x="1115" y="1833"/>
                  </a:lnTo>
                  <a:lnTo>
                    <a:pt x="1115" y="1820"/>
                  </a:lnTo>
                  <a:close/>
                  <a:moveTo>
                    <a:pt x="475" y="1410"/>
                  </a:moveTo>
                  <a:lnTo>
                    <a:pt x="475" y="1410"/>
                  </a:lnTo>
                  <a:lnTo>
                    <a:pt x="475" y="1410"/>
                  </a:lnTo>
                  <a:lnTo>
                    <a:pt x="475" y="1410"/>
                  </a:lnTo>
                  <a:close/>
                  <a:moveTo>
                    <a:pt x="948" y="1410"/>
                  </a:moveTo>
                  <a:cubicBezTo>
                    <a:pt x="999" y="1538"/>
                    <a:pt x="1051" y="1679"/>
                    <a:pt x="1115" y="1820"/>
                  </a:cubicBezTo>
                  <a:cubicBezTo>
                    <a:pt x="1051" y="1679"/>
                    <a:pt x="999" y="1538"/>
                    <a:pt x="948" y="1410"/>
                  </a:cubicBezTo>
                  <a:close/>
                  <a:moveTo>
                    <a:pt x="936" y="1384"/>
                  </a:moveTo>
                  <a:cubicBezTo>
                    <a:pt x="948" y="1397"/>
                    <a:pt x="948" y="1397"/>
                    <a:pt x="948" y="1410"/>
                  </a:cubicBezTo>
                  <a:cubicBezTo>
                    <a:pt x="948" y="1397"/>
                    <a:pt x="948" y="1397"/>
                    <a:pt x="936" y="1384"/>
                  </a:cubicBezTo>
                  <a:close/>
                  <a:moveTo>
                    <a:pt x="936" y="1384"/>
                  </a:moveTo>
                  <a:lnTo>
                    <a:pt x="936" y="1384"/>
                  </a:lnTo>
                  <a:lnTo>
                    <a:pt x="936" y="1384"/>
                  </a:lnTo>
                  <a:close/>
                  <a:moveTo>
                    <a:pt x="923" y="1372"/>
                  </a:moveTo>
                  <a:cubicBezTo>
                    <a:pt x="769" y="1397"/>
                    <a:pt x="615" y="1410"/>
                    <a:pt x="475" y="1410"/>
                  </a:cubicBezTo>
                  <a:cubicBezTo>
                    <a:pt x="615" y="1410"/>
                    <a:pt x="769" y="1397"/>
                    <a:pt x="923" y="1372"/>
                  </a:cubicBezTo>
                  <a:close/>
                  <a:moveTo>
                    <a:pt x="1167" y="1346"/>
                  </a:moveTo>
                  <a:cubicBezTo>
                    <a:pt x="2281" y="3960"/>
                    <a:pt x="2767" y="9647"/>
                    <a:pt x="2858" y="10890"/>
                  </a:cubicBezTo>
                  <a:lnTo>
                    <a:pt x="2858" y="10890"/>
                  </a:lnTo>
                  <a:cubicBezTo>
                    <a:pt x="2767" y="9647"/>
                    <a:pt x="2281" y="3960"/>
                    <a:pt x="1167" y="1346"/>
                  </a:cubicBezTo>
                  <a:close/>
                  <a:moveTo>
                    <a:pt x="1153" y="1333"/>
                  </a:moveTo>
                  <a:cubicBezTo>
                    <a:pt x="1167" y="1333"/>
                    <a:pt x="1167" y="1346"/>
                    <a:pt x="1167" y="1346"/>
                  </a:cubicBezTo>
                  <a:cubicBezTo>
                    <a:pt x="1167" y="1346"/>
                    <a:pt x="1167" y="1333"/>
                    <a:pt x="1153" y="1333"/>
                  </a:cubicBezTo>
                  <a:close/>
                  <a:moveTo>
                    <a:pt x="1153" y="1333"/>
                  </a:moveTo>
                  <a:lnTo>
                    <a:pt x="1153" y="1333"/>
                  </a:lnTo>
                  <a:lnTo>
                    <a:pt x="1153" y="1333"/>
                  </a:lnTo>
                  <a:close/>
                  <a:moveTo>
                    <a:pt x="0" y="1321"/>
                  </a:moveTo>
                  <a:lnTo>
                    <a:pt x="0" y="1321"/>
                  </a:lnTo>
                  <a:lnTo>
                    <a:pt x="0" y="1321"/>
                  </a:lnTo>
                  <a:close/>
                  <a:moveTo>
                    <a:pt x="2076" y="1307"/>
                  </a:moveTo>
                  <a:lnTo>
                    <a:pt x="2076" y="1307"/>
                  </a:lnTo>
                  <a:lnTo>
                    <a:pt x="2076" y="1307"/>
                  </a:lnTo>
                  <a:lnTo>
                    <a:pt x="2076" y="1307"/>
                  </a:lnTo>
                  <a:close/>
                  <a:moveTo>
                    <a:pt x="3831" y="1244"/>
                  </a:moveTo>
                  <a:lnTo>
                    <a:pt x="3831" y="1244"/>
                  </a:lnTo>
                  <a:lnTo>
                    <a:pt x="3831" y="1244"/>
                  </a:lnTo>
                  <a:lnTo>
                    <a:pt x="3831" y="1244"/>
                  </a:lnTo>
                  <a:close/>
                  <a:moveTo>
                    <a:pt x="2653" y="1218"/>
                  </a:moveTo>
                  <a:cubicBezTo>
                    <a:pt x="2434" y="1282"/>
                    <a:pt x="2243" y="1307"/>
                    <a:pt x="2076" y="1307"/>
                  </a:cubicBezTo>
                  <a:cubicBezTo>
                    <a:pt x="2243" y="1307"/>
                    <a:pt x="2434" y="1282"/>
                    <a:pt x="2653" y="1218"/>
                  </a:cubicBezTo>
                  <a:close/>
                  <a:moveTo>
                    <a:pt x="436" y="1179"/>
                  </a:moveTo>
                  <a:lnTo>
                    <a:pt x="436" y="1179"/>
                  </a:lnTo>
                  <a:lnTo>
                    <a:pt x="436" y="1179"/>
                  </a:lnTo>
                  <a:lnTo>
                    <a:pt x="436" y="1179"/>
                  </a:lnTo>
                  <a:lnTo>
                    <a:pt x="436" y="1179"/>
                  </a:lnTo>
                  <a:lnTo>
                    <a:pt x="436" y="1179"/>
                  </a:lnTo>
                  <a:close/>
                  <a:moveTo>
                    <a:pt x="833" y="1141"/>
                  </a:moveTo>
                  <a:cubicBezTo>
                    <a:pt x="692" y="1167"/>
                    <a:pt x="552" y="1179"/>
                    <a:pt x="436" y="1179"/>
                  </a:cubicBezTo>
                  <a:lnTo>
                    <a:pt x="436" y="1179"/>
                  </a:lnTo>
                  <a:cubicBezTo>
                    <a:pt x="552" y="1179"/>
                    <a:pt x="692" y="1167"/>
                    <a:pt x="833" y="1141"/>
                  </a:cubicBezTo>
                  <a:lnTo>
                    <a:pt x="833" y="1141"/>
                  </a:lnTo>
                  <a:close/>
                  <a:moveTo>
                    <a:pt x="128" y="1128"/>
                  </a:moveTo>
                  <a:lnTo>
                    <a:pt x="128" y="1128"/>
                  </a:lnTo>
                  <a:lnTo>
                    <a:pt x="128" y="1128"/>
                  </a:lnTo>
                  <a:lnTo>
                    <a:pt x="128" y="1128"/>
                  </a:lnTo>
                  <a:lnTo>
                    <a:pt x="128" y="1128"/>
                  </a:lnTo>
                  <a:close/>
                  <a:moveTo>
                    <a:pt x="128" y="1128"/>
                  </a:moveTo>
                  <a:lnTo>
                    <a:pt x="128" y="1128"/>
                  </a:lnTo>
                  <a:lnTo>
                    <a:pt x="128" y="1128"/>
                  </a:lnTo>
                  <a:lnTo>
                    <a:pt x="128" y="1128"/>
                  </a:lnTo>
                  <a:lnTo>
                    <a:pt x="128" y="1128"/>
                  </a:lnTo>
                  <a:close/>
                  <a:moveTo>
                    <a:pt x="2076" y="1064"/>
                  </a:moveTo>
                  <a:lnTo>
                    <a:pt x="2076" y="1064"/>
                  </a:lnTo>
                  <a:lnTo>
                    <a:pt x="2076" y="1064"/>
                  </a:lnTo>
                  <a:lnTo>
                    <a:pt x="2076" y="1064"/>
                  </a:lnTo>
                  <a:close/>
                  <a:moveTo>
                    <a:pt x="2409" y="1039"/>
                  </a:moveTo>
                  <a:cubicBezTo>
                    <a:pt x="2294" y="1051"/>
                    <a:pt x="2178" y="1064"/>
                    <a:pt x="2076" y="1064"/>
                  </a:cubicBezTo>
                  <a:cubicBezTo>
                    <a:pt x="2178" y="1064"/>
                    <a:pt x="2294" y="1051"/>
                    <a:pt x="2409" y="1039"/>
                  </a:cubicBezTo>
                  <a:close/>
                  <a:moveTo>
                    <a:pt x="3191" y="974"/>
                  </a:moveTo>
                  <a:lnTo>
                    <a:pt x="3191" y="974"/>
                  </a:lnTo>
                  <a:cubicBezTo>
                    <a:pt x="3370" y="987"/>
                    <a:pt x="3587" y="1000"/>
                    <a:pt x="3831" y="1000"/>
                  </a:cubicBezTo>
                  <a:cubicBezTo>
                    <a:pt x="3587" y="1000"/>
                    <a:pt x="3370" y="987"/>
                    <a:pt x="3191" y="974"/>
                  </a:cubicBezTo>
                  <a:close/>
                  <a:moveTo>
                    <a:pt x="1705" y="347"/>
                  </a:moveTo>
                  <a:lnTo>
                    <a:pt x="1705" y="347"/>
                  </a:lnTo>
                  <a:lnTo>
                    <a:pt x="1705" y="347"/>
                  </a:lnTo>
                  <a:lnTo>
                    <a:pt x="1705" y="347"/>
                  </a:lnTo>
                  <a:close/>
                  <a:moveTo>
                    <a:pt x="1563" y="308"/>
                  </a:moveTo>
                  <a:cubicBezTo>
                    <a:pt x="1640" y="308"/>
                    <a:pt x="1705" y="347"/>
                    <a:pt x="1705" y="347"/>
                  </a:cubicBezTo>
                  <a:cubicBezTo>
                    <a:pt x="1705" y="347"/>
                    <a:pt x="1640" y="308"/>
                    <a:pt x="1563" y="308"/>
                  </a:cubicBezTo>
                  <a:close/>
                  <a:moveTo>
                    <a:pt x="1858" y="168"/>
                  </a:moveTo>
                  <a:lnTo>
                    <a:pt x="1858" y="168"/>
                  </a:lnTo>
                  <a:cubicBezTo>
                    <a:pt x="1999" y="334"/>
                    <a:pt x="2050" y="475"/>
                    <a:pt x="2050" y="603"/>
                  </a:cubicBezTo>
                  <a:cubicBezTo>
                    <a:pt x="2050" y="475"/>
                    <a:pt x="1999" y="334"/>
                    <a:pt x="1858" y="168"/>
                  </a:cubicBezTo>
                  <a:lnTo>
                    <a:pt x="1858" y="168"/>
                  </a:lnTo>
                  <a:close/>
                  <a:moveTo>
                    <a:pt x="3100" y="116"/>
                  </a:moveTo>
                  <a:lnTo>
                    <a:pt x="3100" y="116"/>
                  </a:lnTo>
                  <a:cubicBezTo>
                    <a:pt x="3267" y="231"/>
                    <a:pt x="3370" y="410"/>
                    <a:pt x="3370" y="590"/>
                  </a:cubicBezTo>
                  <a:cubicBezTo>
                    <a:pt x="3370" y="410"/>
                    <a:pt x="3267" y="231"/>
                    <a:pt x="3100" y="116"/>
                  </a:cubicBezTo>
                  <a:lnTo>
                    <a:pt x="3100" y="116"/>
                  </a:lnTo>
                  <a:close/>
                  <a:moveTo>
                    <a:pt x="2409" y="91"/>
                  </a:moveTo>
                  <a:lnTo>
                    <a:pt x="2409" y="91"/>
                  </a:lnTo>
                  <a:cubicBezTo>
                    <a:pt x="2191" y="219"/>
                    <a:pt x="2063" y="398"/>
                    <a:pt x="2063" y="578"/>
                  </a:cubicBezTo>
                  <a:cubicBezTo>
                    <a:pt x="2063" y="398"/>
                    <a:pt x="2191" y="219"/>
                    <a:pt x="2409" y="91"/>
                  </a:cubicBezTo>
                  <a:lnTo>
                    <a:pt x="2409" y="91"/>
                  </a:lnTo>
                  <a:close/>
                  <a:moveTo>
                    <a:pt x="2422" y="77"/>
                  </a:moveTo>
                  <a:lnTo>
                    <a:pt x="2409" y="77"/>
                  </a:lnTo>
                  <a:lnTo>
                    <a:pt x="2422" y="77"/>
                  </a:lnTo>
                  <a:close/>
                  <a:moveTo>
                    <a:pt x="1563" y="65"/>
                  </a:moveTo>
                  <a:cubicBezTo>
                    <a:pt x="1538" y="65"/>
                    <a:pt x="1500" y="77"/>
                    <a:pt x="1474" y="77"/>
                  </a:cubicBezTo>
                  <a:cubicBezTo>
                    <a:pt x="1346" y="103"/>
                    <a:pt x="1243" y="193"/>
                    <a:pt x="1167" y="334"/>
                  </a:cubicBezTo>
                  <a:cubicBezTo>
                    <a:pt x="1128" y="410"/>
                    <a:pt x="1102" y="501"/>
                    <a:pt x="1102" y="590"/>
                  </a:cubicBezTo>
                  <a:cubicBezTo>
                    <a:pt x="1102" y="501"/>
                    <a:pt x="1128" y="410"/>
                    <a:pt x="1167" y="334"/>
                  </a:cubicBezTo>
                  <a:cubicBezTo>
                    <a:pt x="1243" y="193"/>
                    <a:pt x="1346" y="103"/>
                    <a:pt x="1474" y="77"/>
                  </a:cubicBezTo>
                  <a:cubicBezTo>
                    <a:pt x="1500" y="77"/>
                    <a:pt x="1538" y="65"/>
                    <a:pt x="1563" y="65"/>
                  </a:cubicBezTo>
                  <a:close/>
                  <a:moveTo>
                    <a:pt x="1563" y="65"/>
                  </a:moveTo>
                  <a:lnTo>
                    <a:pt x="1563" y="65"/>
                  </a:lnTo>
                  <a:lnTo>
                    <a:pt x="1563" y="65"/>
                  </a:lnTo>
                  <a:lnTo>
                    <a:pt x="1563" y="65"/>
                  </a:lnTo>
                  <a:close/>
                  <a:moveTo>
                    <a:pt x="2716" y="1"/>
                  </a:moveTo>
                  <a:cubicBezTo>
                    <a:pt x="2614" y="1"/>
                    <a:pt x="2511" y="26"/>
                    <a:pt x="2422" y="77"/>
                  </a:cubicBezTo>
                  <a:cubicBezTo>
                    <a:pt x="2511" y="26"/>
                    <a:pt x="2614" y="1"/>
                    <a:pt x="2716" y="1"/>
                  </a:cubicBezTo>
                  <a:close/>
                  <a:moveTo>
                    <a:pt x="2716" y="1"/>
                  </a:moveTo>
                  <a:lnTo>
                    <a:pt x="2716" y="1"/>
                  </a:lnTo>
                  <a:lnTo>
                    <a:pt x="2716" y="1"/>
                  </a:lnTo>
                  <a:close/>
                </a:path>
              </a:pathLst>
            </a:custGeom>
            <a:solidFill>
              <a:srgbClr val="F9EB2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9" name="Google Shape;1819;p69"/>
            <p:cNvSpPr/>
            <p:nvPr/>
          </p:nvSpPr>
          <p:spPr>
            <a:xfrm>
              <a:off x="6503674" y="2427965"/>
              <a:ext cx="77878" cy="192372"/>
            </a:xfrm>
            <a:custGeom>
              <a:rect b="b" l="l" r="r" t="t"/>
              <a:pathLst>
                <a:path extrusionOk="0" h="10890" w="4408">
                  <a:moveTo>
                    <a:pt x="3292" y="244"/>
                  </a:moveTo>
                  <a:cubicBezTo>
                    <a:pt x="3382" y="244"/>
                    <a:pt x="3471" y="270"/>
                    <a:pt x="3536" y="321"/>
                  </a:cubicBezTo>
                  <a:cubicBezTo>
                    <a:pt x="3651" y="385"/>
                    <a:pt x="3715" y="487"/>
                    <a:pt x="3715" y="590"/>
                  </a:cubicBezTo>
                  <a:cubicBezTo>
                    <a:pt x="3715" y="603"/>
                    <a:pt x="3715" y="615"/>
                    <a:pt x="3702" y="629"/>
                  </a:cubicBezTo>
                  <a:cubicBezTo>
                    <a:pt x="3690" y="731"/>
                    <a:pt x="3587" y="834"/>
                    <a:pt x="3408" y="911"/>
                  </a:cubicBezTo>
                  <a:cubicBezTo>
                    <a:pt x="3075" y="834"/>
                    <a:pt x="2921" y="718"/>
                    <a:pt x="2882" y="603"/>
                  </a:cubicBezTo>
                  <a:lnTo>
                    <a:pt x="2882" y="578"/>
                  </a:lnTo>
                  <a:cubicBezTo>
                    <a:pt x="2882" y="487"/>
                    <a:pt x="2959" y="373"/>
                    <a:pt x="3100" y="296"/>
                  </a:cubicBezTo>
                  <a:cubicBezTo>
                    <a:pt x="3164" y="257"/>
                    <a:pt x="3229" y="244"/>
                    <a:pt x="3292" y="244"/>
                  </a:cubicBezTo>
                  <a:close/>
                  <a:moveTo>
                    <a:pt x="2139" y="308"/>
                  </a:moveTo>
                  <a:cubicBezTo>
                    <a:pt x="2216" y="308"/>
                    <a:pt x="2281" y="347"/>
                    <a:pt x="2281" y="347"/>
                  </a:cubicBezTo>
                  <a:cubicBezTo>
                    <a:pt x="2370" y="449"/>
                    <a:pt x="2395" y="526"/>
                    <a:pt x="2395" y="603"/>
                  </a:cubicBezTo>
                  <a:cubicBezTo>
                    <a:pt x="2395" y="667"/>
                    <a:pt x="2357" y="731"/>
                    <a:pt x="2318" y="769"/>
                  </a:cubicBezTo>
                  <a:cubicBezTo>
                    <a:pt x="2267" y="834"/>
                    <a:pt x="2190" y="885"/>
                    <a:pt x="2114" y="923"/>
                  </a:cubicBezTo>
                  <a:cubicBezTo>
                    <a:pt x="2076" y="897"/>
                    <a:pt x="2037" y="859"/>
                    <a:pt x="1999" y="820"/>
                  </a:cubicBezTo>
                  <a:cubicBezTo>
                    <a:pt x="1948" y="744"/>
                    <a:pt x="1922" y="667"/>
                    <a:pt x="1922" y="590"/>
                  </a:cubicBezTo>
                  <a:cubicBezTo>
                    <a:pt x="1922" y="539"/>
                    <a:pt x="1934" y="487"/>
                    <a:pt x="1948" y="449"/>
                  </a:cubicBezTo>
                  <a:cubicBezTo>
                    <a:pt x="1999" y="373"/>
                    <a:pt x="2050" y="321"/>
                    <a:pt x="2101" y="308"/>
                  </a:cubicBezTo>
                  <a:close/>
                  <a:moveTo>
                    <a:pt x="641" y="385"/>
                  </a:moveTo>
                  <a:cubicBezTo>
                    <a:pt x="909" y="385"/>
                    <a:pt x="1166" y="667"/>
                    <a:pt x="1409" y="1141"/>
                  </a:cubicBezTo>
                  <a:cubicBezTo>
                    <a:pt x="1268" y="1167"/>
                    <a:pt x="1128" y="1179"/>
                    <a:pt x="1012" y="1179"/>
                  </a:cubicBezTo>
                  <a:cubicBezTo>
                    <a:pt x="871" y="1179"/>
                    <a:pt x="769" y="1154"/>
                    <a:pt x="704" y="1128"/>
                  </a:cubicBezTo>
                  <a:cubicBezTo>
                    <a:pt x="487" y="974"/>
                    <a:pt x="243" y="692"/>
                    <a:pt x="243" y="539"/>
                  </a:cubicBezTo>
                  <a:cubicBezTo>
                    <a:pt x="243" y="526"/>
                    <a:pt x="243" y="513"/>
                    <a:pt x="257" y="501"/>
                  </a:cubicBezTo>
                  <a:cubicBezTo>
                    <a:pt x="269" y="424"/>
                    <a:pt x="410" y="385"/>
                    <a:pt x="628" y="385"/>
                  </a:cubicBezTo>
                  <a:close/>
                  <a:moveTo>
                    <a:pt x="3292" y="1"/>
                  </a:moveTo>
                  <a:cubicBezTo>
                    <a:pt x="3190" y="1"/>
                    <a:pt x="3087" y="26"/>
                    <a:pt x="2998" y="77"/>
                  </a:cubicBezTo>
                  <a:lnTo>
                    <a:pt x="2985" y="77"/>
                  </a:lnTo>
                  <a:lnTo>
                    <a:pt x="2985" y="91"/>
                  </a:lnTo>
                  <a:cubicBezTo>
                    <a:pt x="2767" y="219"/>
                    <a:pt x="2639" y="398"/>
                    <a:pt x="2639" y="578"/>
                  </a:cubicBezTo>
                  <a:cubicBezTo>
                    <a:pt x="2639" y="603"/>
                    <a:pt x="2652" y="641"/>
                    <a:pt x="2652" y="667"/>
                  </a:cubicBezTo>
                  <a:cubicBezTo>
                    <a:pt x="2703" y="820"/>
                    <a:pt x="2819" y="936"/>
                    <a:pt x="3010" y="1025"/>
                  </a:cubicBezTo>
                  <a:cubicBezTo>
                    <a:pt x="2998" y="1025"/>
                    <a:pt x="2998" y="1039"/>
                    <a:pt x="2985" y="1039"/>
                  </a:cubicBezTo>
                  <a:cubicBezTo>
                    <a:pt x="2870" y="1051"/>
                    <a:pt x="2754" y="1064"/>
                    <a:pt x="2652" y="1064"/>
                  </a:cubicBezTo>
                  <a:cubicBezTo>
                    <a:pt x="2549" y="1064"/>
                    <a:pt x="2460" y="1051"/>
                    <a:pt x="2383" y="1039"/>
                  </a:cubicBezTo>
                  <a:lnTo>
                    <a:pt x="2498" y="923"/>
                  </a:lnTo>
                  <a:cubicBezTo>
                    <a:pt x="2562" y="859"/>
                    <a:pt x="2626" y="744"/>
                    <a:pt x="2626" y="603"/>
                  </a:cubicBezTo>
                  <a:cubicBezTo>
                    <a:pt x="2626" y="475"/>
                    <a:pt x="2575" y="334"/>
                    <a:pt x="2434" y="168"/>
                  </a:cubicBezTo>
                  <a:cubicBezTo>
                    <a:pt x="2409" y="154"/>
                    <a:pt x="2293" y="65"/>
                    <a:pt x="2139" y="65"/>
                  </a:cubicBezTo>
                  <a:cubicBezTo>
                    <a:pt x="2114" y="65"/>
                    <a:pt x="2076" y="77"/>
                    <a:pt x="2050" y="77"/>
                  </a:cubicBezTo>
                  <a:cubicBezTo>
                    <a:pt x="1922" y="103"/>
                    <a:pt x="1819" y="193"/>
                    <a:pt x="1743" y="334"/>
                  </a:cubicBezTo>
                  <a:cubicBezTo>
                    <a:pt x="1704" y="410"/>
                    <a:pt x="1678" y="501"/>
                    <a:pt x="1678" y="590"/>
                  </a:cubicBezTo>
                  <a:cubicBezTo>
                    <a:pt x="1678" y="718"/>
                    <a:pt x="1729" y="859"/>
                    <a:pt x="1819" y="974"/>
                  </a:cubicBezTo>
                  <a:cubicBezTo>
                    <a:pt x="1832" y="987"/>
                    <a:pt x="1845" y="1013"/>
                    <a:pt x="1871" y="1025"/>
                  </a:cubicBezTo>
                  <a:cubicBezTo>
                    <a:pt x="1794" y="1051"/>
                    <a:pt x="1704" y="1077"/>
                    <a:pt x="1627" y="1102"/>
                  </a:cubicBezTo>
                  <a:cubicBezTo>
                    <a:pt x="1333" y="513"/>
                    <a:pt x="1012" y="142"/>
                    <a:pt x="641" y="142"/>
                  </a:cubicBezTo>
                  <a:lnTo>
                    <a:pt x="628" y="142"/>
                  </a:lnTo>
                  <a:cubicBezTo>
                    <a:pt x="282" y="142"/>
                    <a:pt x="77" y="244"/>
                    <a:pt x="26" y="436"/>
                  </a:cubicBezTo>
                  <a:cubicBezTo>
                    <a:pt x="13" y="462"/>
                    <a:pt x="0" y="501"/>
                    <a:pt x="0" y="526"/>
                  </a:cubicBezTo>
                  <a:cubicBezTo>
                    <a:pt x="0" y="834"/>
                    <a:pt x="371" y="1192"/>
                    <a:pt x="564" y="1321"/>
                  </a:cubicBezTo>
                  <a:lnTo>
                    <a:pt x="576" y="1321"/>
                  </a:lnTo>
                  <a:cubicBezTo>
                    <a:pt x="666" y="1384"/>
                    <a:pt x="846" y="1410"/>
                    <a:pt x="1051" y="1410"/>
                  </a:cubicBezTo>
                  <a:cubicBezTo>
                    <a:pt x="1191" y="1410"/>
                    <a:pt x="1345" y="1397"/>
                    <a:pt x="1499" y="1372"/>
                  </a:cubicBezTo>
                  <a:lnTo>
                    <a:pt x="1512" y="1372"/>
                  </a:lnTo>
                  <a:lnTo>
                    <a:pt x="1512" y="1384"/>
                  </a:lnTo>
                  <a:cubicBezTo>
                    <a:pt x="1524" y="1397"/>
                    <a:pt x="1524" y="1397"/>
                    <a:pt x="1524" y="1410"/>
                  </a:cubicBezTo>
                  <a:cubicBezTo>
                    <a:pt x="1575" y="1538"/>
                    <a:pt x="1627" y="1679"/>
                    <a:pt x="1691" y="1820"/>
                  </a:cubicBezTo>
                  <a:lnTo>
                    <a:pt x="1691" y="1833"/>
                  </a:lnTo>
                  <a:lnTo>
                    <a:pt x="1691" y="1845"/>
                  </a:lnTo>
                  <a:cubicBezTo>
                    <a:pt x="1691" y="1859"/>
                    <a:pt x="1691" y="1859"/>
                    <a:pt x="1704" y="1859"/>
                  </a:cubicBezTo>
                  <a:lnTo>
                    <a:pt x="1704" y="1871"/>
                  </a:lnTo>
                  <a:lnTo>
                    <a:pt x="1704" y="1884"/>
                  </a:lnTo>
                  <a:cubicBezTo>
                    <a:pt x="1704" y="1884"/>
                    <a:pt x="1704" y="1897"/>
                    <a:pt x="1717" y="1897"/>
                  </a:cubicBezTo>
                  <a:lnTo>
                    <a:pt x="1717" y="1910"/>
                  </a:lnTo>
                  <a:lnTo>
                    <a:pt x="1717" y="1922"/>
                  </a:lnTo>
                  <a:cubicBezTo>
                    <a:pt x="1717" y="1922"/>
                    <a:pt x="1717" y="1935"/>
                    <a:pt x="1729" y="1935"/>
                  </a:cubicBezTo>
                  <a:lnTo>
                    <a:pt x="1729" y="1948"/>
                  </a:lnTo>
                  <a:lnTo>
                    <a:pt x="1729" y="1961"/>
                  </a:lnTo>
                  <a:lnTo>
                    <a:pt x="1743" y="1973"/>
                  </a:lnTo>
                  <a:lnTo>
                    <a:pt x="1743" y="1987"/>
                  </a:lnTo>
                  <a:lnTo>
                    <a:pt x="1743" y="1999"/>
                  </a:lnTo>
                  <a:cubicBezTo>
                    <a:pt x="2165" y="3268"/>
                    <a:pt x="2511" y="5048"/>
                    <a:pt x="2754" y="6790"/>
                  </a:cubicBezTo>
                  <a:lnTo>
                    <a:pt x="2754" y="6816"/>
                  </a:lnTo>
                  <a:lnTo>
                    <a:pt x="2754" y="6829"/>
                  </a:lnTo>
                  <a:lnTo>
                    <a:pt x="2754" y="6841"/>
                  </a:lnTo>
                  <a:cubicBezTo>
                    <a:pt x="2972" y="8366"/>
                    <a:pt x="3113" y="9839"/>
                    <a:pt x="3190" y="10890"/>
                  </a:cubicBezTo>
                  <a:lnTo>
                    <a:pt x="3434" y="10890"/>
                  </a:lnTo>
                  <a:cubicBezTo>
                    <a:pt x="3343" y="9647"/>
                    <a:pt x="2857" y="3960"/>
                    <a:pt x="1743" y="1346"/>
                  </a:cubicBezTo>
                  <a:cubicBezTo>
                    <a:pt x="1743" y="1346"/>
                    <a:pt x="1743" y="1333"/>
                    <a:pt x="1729" y="1333"/>
                  </a:cubicBezTo>
                  <a:lnTo>
                    <a:pt x="1729" y="1321"/>
                  </a:lnTo>
                  <a:cubicBezTo>
                    <a:pt x="1857" y="1295"/>
                    <a:pt x="1985" y="1244"/>
                    <a:pt x="2101" y="1192"/>
                  </a:cubicBezTo>
                  <a:cubicBezTo>
                    <a:pt x="2242" y="1256"/>
                    <a:pt x="2409" y="1307"/>
                    <a:pt x="2652" y="1307"/>
                  </a:cubicBezTo>
                  <a:cubicBezTo>
                    <a:pt x="2819" y="1307"/>
                    <a:pt x="3010" y="1282"/>
                    <a:pt x="3229" y="1218"/>
                  </a:cubicBezTo>
                  <a:lnTo>
                    <a:pt x="3254" y="1218"/>
                  </a:lnTo>
                  <a:cubicBezTo>
                    <a:pt x="3318" y="1205"/>
                    <a:pt x="3382" y="1179"/>
                    <a:pt x="3434" y="1154"/>
                  </a:cubicBezTo>
                  <a:cubicBezTo>
                    <a:pt x="3702" y="1218"/>
                    <a:pt x="4023" y="1244"/>
                    <a:pt x="4407" y="1244"/>
                  </a:cubicBezTo>
                  <a:lnTo>
                    <a:pt x="4407" y="1000"/>
                  </a:lnTo>
                  <a:cubicBezTo>
                    <a:pt x="4163" y="1000"/>
                    <a:pt x="3946" y="987"/>
                    <a:pt x="3767" y="974"/>
                  </a:cubicBezTo>
                  <a:cubicBezTo>
                    <a:pt x="3881" y="872"/>
                    <a:pt x="3933" y="757"/>
                    <a:pt x="3946" y="667"/>
                  </a:cubicBezTo>
                  <a:lnTo>
                    <a:pt x="3946" y="590"/>
                  </a:lnTo>
                  <a:cubicBezTo>
                    <a:pt x="3946" y="410"/>
                    <a:pt x="3843" y="231"/>
                    <a:pt x="3676" y="116"/>
                  </a:cubicBezTo>
                  <a:cubicBezTo>
                    <a:pt x="3548" y="39"/>
                    <a:pt x="3420" y="1"/>
                    <a:pt x="3292"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0" name="Google Shape;1820;p69"/>
            <p:cNvSpPr/>
            <p:nvPr/>
          </p:nvSpPr>
          <p:spPr>
            <a:xfrm>
              <a:off x="6560010" y="2620323"/>
              <a:ext cx="4329" cy="18"/>
            </a:xfrm>
            <a:custGeom>
              <a:rect b="b" l="l" r="r" t="t"/>
              <a:pathLst>
                <a:path extrusionOk="0" h="1" w="245">
                  <a:moveTo>
                    <a:pt x="245" y="1"/>
                  </a:moveTo>
                  <a:lnTo>
                    <a:pt x="245" y="1"/>
                  </a:lnTo>
                  <a:lnTo>
                    <a:pt x="1" y="1"/>
                  </a:lnTo>
                  <a:lnTo>
                    <a:pt x="1" y="1"/>
                  </a:lnTo>
                  <a:lnTo>
                    <a:pt x="1" y="1"/>
                  </a:lnTo>
                  <a:lnTo>
                    <a:pt x="245" y="1"/>
                  </a:lnTo>
                  <a:close/>
                </a:path>
              </a:pathLst>
            </a:custGeom>
            <a:solidFill>
              <a:srgbClr val="6666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1" name="Google Shape;1821;p69"/>
            <p:cNvSpPr/>
            <p:nvPr/>
          </p:nvSpPr>
          <p:spPr>
            <a:xfrm>
              <a:off x="6529696" y="2662649"/>
              <a:ext cx="0" cy="477"/>
            </a:xfrm>
            <a:custGeom>
              <a:rect b="b" l="l" r="r" t="t"/>
              <a:pathLst>
                <a:path extrusionOk="0" h="27" w="0">
                  <a:moveTo>
                    <a:pt x="0" y="26"/>
                  </a:moveTo>
                  <a:lnTo>
                    <a:pt x="0" y="26"/>
                  </a:lnTo>
                  <a:lnTo>
                    <a:pt x="0" y="26"/>
                  </a:lnTo>
                  <a:close/>
                  <a:moveTo>
                    <a:pt x="0" y="13"/>
                  </a:moveTo>
                  <a:lnTo>
                    <a:pt x="0" y="13"/>
                  </a:lnTo>
                  <a:lnTo>
                    <a:pt x="0" y="13"/>
                  </a:lnTo>
                  <a:close/>
                  <a:moveTo>
                    <a:pt x="0" y="13"/>
                  </a:moveTo>
                  <a:lnTo>
                    <a:pt x="0" y="13"/>
                  </a:lnTo>
                  <a:lnTo>
                    <a:pt x="0" y="13"/>
                  </a:lnTo>
                  <a:close/>
                  <a:moveTo>
                    <a:pt x="0" y="13"/>
                  </a:moveTo>
                  <a:lnTo>
                    <a:pt x="0" y="13"/>
                  </a:lnTo>
                  <a:lnTo>
                    <a:pt x="0" y="13"/>
                  </a:lnTo>
                  <a:lnTo>
                    <a:pt x="0" y="13"/>
                  </a:lnTo>
                  <a:close/>
                  <a:moveTo>
                    <a:pt x="0" y="1"/>
                  </a:moveTo>
                  <a:lnTo>
                    <a:pt x="0" y="13"/>
                  </a:lnTo>
                  <a:lnTo>
                    <a:pt x="0" y="1"/>
                  </a:lnTo>
                  <a:close/>
                  <a:moveTo>
                    <a:pt x="0" y="1"/>
                  </a:moveTo>
                  <a:lnTo>
                    <a:pt x="0" y="1"/>
                  </a:lnTo>
                  <a:close/>
                </a:path>
              </a:pathLst>
            </a:custGeom>
            <a:solidFill>
              <a:srgbClr val="A98A8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2" name="Google Shape;1822;p69"/>
            <p:cNvSpPr/>
            <p:nvPr/>
          </p:nvSpPr>
          <p:spPr>
            <a:xfrm>
              <a:off x="6539871" y="2673284"/>
              <a:ext cx="247" cy="18"/>
            </a:xfrm>
            <a:custGeom>
              <a:rect b="b" l="l" r="r" t="t"/>
              <a:pathLst>
                <a:path extrusionOk="0" h="1" w="14">
                  <a:moveTo>
                    <a:pt x="13" y="0"/>
                  </a:moveTo>
                  <a:lnTo>
                    <a:pt x="13" y="0"/>
                  </a:lnTo>
                  <a:lnTo>
                    <a:pt x="13" y="0"/>
                  </a:lnTo>
                  <a:close/>
                  <a:moveTo>
                    <a:pt x="1" y="0"/>
                  </a:moveTo>
                  <a:lnTo>
                    <a:pt x="1" y="0"/>
                  </a:lnTo>
                  <a:close/>
                </a:path>
              </a:pathLst>
            </a:custGeom>
            <a:solidFill>
              <a:srgbClr val="7B7B7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3" name="Google Shape;1823;p69"/>
            <p:cNvSpPr/>
            <p:nvPr/>
          </p:nvSpPr>
          <p:spPr>
            <a:xfrm>
              <a:off x="6529696" y="2654965"/>
              <a:ext cx="51854" cy="18336"/>
            </a:xfrm>
            <a:custGeom>
              <a:rect b="b" l="l" r="r" t="t"/>
              <a:pathLst>
                <a:path extrusionOk="0" h="1038" w="2935">
                  <a:moveTo>
                    <a:pt x="218" y="0"/>
                  </a:moveTo>
                  <a:cubicBezTo>
                    <a:pt x="90" y="103"/>
                    <a:pt x="0" y="256"/>
                    <a:pt x="0" y="436"/>
                  </a:cubicBezTo>
                  <a:lnTo>
                    <a:pt x="0" y="448"/>
                  </a:lnTo>
                  <a:lnTo>
                    <a:pt x="0" y="461"/>
                  </a:lnTo>
                  <a:cubicBezTo>
                    <a:pt x="0" y="641"/>
                    <a:pt x="90" y="794"/>
                    <a:pt x="218" y="897"/>
                  </a:cubicBezTo>
                  <a:cubicBezTo>
                    <a:pt x="321" y="986"/>
                    <a:pt x="436" y="1037"/>
                    <a:pt x="577" y="1037"/>
                  </a:cubicBezTo>
                  <a:lnTo>
                    <a:pt x="2934" y="1037"/>
                  </a:lnTo>
                  <a:lnTo>
                    <a:pt x="2934" y="769"/>
                  </a:lnTo>
                  <a:lnTo>
                    <a:pt x="2934" y="128"/>
                  </a:lnTo>
                  <a:lnTo>
                    <a:pt x="577" y="128"/>
                  </a:lnTo>
                  <a:cubicBezTo>
                    <a:pt x="436" y="128"/>
                    <a:pt x="307" y="77"/>
                    <a:pt x="218" y="0"/>
                  </a:cubicBezTo>
                  <a:close/>
                </a:path>
              </a:pathLst>
            </a:custGeom>
            <a:solidFill>
              <a:srgbClr val="47474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4" name="Google Shape;1824;p69"/>
            <p:cNvSpPr/>
            <p:nvPr/>
          </p:nvSpPr>
          <p:spPr>
            <a:xfrm>
              <a:off x="6533547" y="2654965"/>
              <a:ext cx="6343" cy="2279"/>
            </a:xfrm>
            <a:custGeom>
              <a:rect b="b" l="l" r="r" t="t"/>
              <a:pathLst>
                <a:path extrusionOk="0" h="129" w="359">
                  <a:moveTo>
                    <a:pt x="0" y="0"/>
                  </a:moveTo>
                  <a:lnTo>
                    <a:pt x="0" y="0"/>
                  </a:lnTo>
                  <a:cubicBezTo>
                    <a:pt x="89" y="77"/>
                    <a:pt x="218" y="128"/>
                    <a:pt x="359" y="128"/>
                  </a:cubicBezTo>
                  <a:cubicBezTo>
                    <a:pt x="218" y="128"/>
                    <a:pt x="103" y="77"/>
                    <a:pt x="0" y="0"/>
                  </a:cubicBezTo>
                  <a:close/>
                </a:path>
              </a:pathLst>
            </a:custGeom>
            <a:solidFill>
              <a:srgbClr val="7B7B7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5" name="Google Shape;1825;p69"/>
            <p:cNvSpPr/>
            <p:nvPr/>
          </p:nvSpPr>
          <p:spPr>
            <a:xfrm>
              <a:off x="6529696" y="2646574"/>
              <a:ext cx="0" cy="477"/>
            </a:xfrm>
            <a:custGeom>
              <a:rect b="b" l="l" r="r" t="t"/>
              <a:pathLst>
                <a:path extrusionOk="0" h="27" w="0">
                  <a:moveTo>
                    <a:pt x="0" y="26"/>
                  </a:moveTo>
                  <a:lnTo>
                    <a:pt x="0" y="26"/>
                  </a:lnTo>
                  <a:lnTo>
                    <a:pt x="0" y="26"/>
                  </a:lnTo>
                  <a:close/>
                  <a:moveTo>
                    <a:pt x="0" y="26"/>
                  </a:moveTo>
                  <a:lnTo>
                    <a:pt x="0" y="26"/>
                  </a:lnTo>
                  <a:lnTo>
                    <a:pt x="0" y="26"/>
                  </a:lnTo>
                  <a:close/>
                  <a:moveTo>
                    <a:pt x="0" y="26"/>
                  </a:moveTo>
                  <a:lnTo>
                    <a:pt x="0" y="26"/>
                  </a:lnTo>
                  <a:lnTo>
                    <a:pt x="0" y="26"/>
                  </a:lnTo>
                  <a:close/>
                  <a:moveTo>
                    <a:pt x="0" y="14"/>
                  </a:moveTo>
                  <a:lnTo>
                    <a:pt x="0" y="14"/>
                  </a:lnTo>
                  <a:lnTo>
                    <a:pt x="0" y="14"/>
                  </a:lnTo>
                  <a:close/>
                  <a:moveTo>
                    <a:pt x="0" y="14"/>
                  </a:moveTo>
                  <a:lnTo>
                    <a:pt x="0" y="14"/>
                  </a:lnTo>
                  <a:lnTo>
                    <a:pt x="0" y="14"/>
                  </a:lnTo>
                  <a:lnTo>
                    <a:pt x="0" y="14"/>
                  </a:lnTo>
                  <a:close/>
                  <a:moveTo>
                    <a:pt x="0" y="14"/>
                  </a:moveTo>
                  <a:lnTo>
                    <a:pt x="0" y="14"/>
                  </a:lnTo>
                  <a:lnTo>
                    <a:pt x="0" y="14"/>
                  </a:lnTo>
                  <a:close/>
                  <a:moveTo>
                    <a:pt x="0" y="1"/>
                  </a:moveTo>
                  <a:lnTo>
                    <a:pt x="0" y="14"/>
                  </a:lnTo>
                  <a:lnTo>
                    <a:pt x="0" y="1"/>
                  </a:lnTo>
                  <a:close/>
                  <a:moveTo>
                    <a:pt x="0" y="1"/>
                  </a:moveTo>
                  <a:lnTo>
                    <a:pt x="0" y="1"/>
                  </a:lnTo>
                  <a:close/>
                </a:path>
              </a:pathLst>
            </a:custGeom>
            <a:solidFill>
              <a:srgbClr val="CCA7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6" name="Google Shape;1826;p69"/>
            <p:cNvSpPr/>
            <p:nvPr/>
          </p:nvSpPr>
          <p:spPr>
            <a:xfrm>
              <a:off x="6539871" y="2657226"/>
              <a:ext cx="247" cy="18"/>
            </a:xfrm>
            <a:custGeom>
              <a:rect b="b" l="l" r="r" t="t"/>
              <a:pathLst>
                <a:path extrusionOk="0" h="1" w="14">
                  <a:moveTo>
                    <a:pt x="13" y="0"/>
                  </a:moveTo>
                  <a:lnTo>
                    <a:pt x="13" y="0"/>
                  </a:lnTo>
                  <a:lnTo>
                    <a:pt x="13" y="0"/>
                  </a:lnTo>
                  <a:close/>
                  <a:moveTo>
                    <a:pt x="1" y="0"/>
                  </a:moveTo>
                  <a:lnTo>
                    <a:pt x="1" y="0"/>
                  </a:lnTo>
                  <a:close/>
                </a:path>
              </a:pathLst>
            </a:custGeom>
            <a:solidFill>
              <a:srgbClr val="5656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7" name="Google Shape;1827;p69"/>
            <p:cNvSpPr/>
            <p:nvPr/>
          </p:nvSpPr>
          <p:spPr>
            <a:xfrm>
              <a:off x="6529696" y="2638872"/>
              <a:ext cx="51854" cy="18372"/>
            </a:xfrm>
            <a:custGeom>
              <a:rect b="b" l="l" r="r" t="t"/>
              <a:pathLst>
                <a:path extrusionOk="0" h="1040" w="2935">
                  <a:moveTo>
                    <a:pt x="218" y="1"/>
                  </a:moveTo>
                  <a:cubicBezTo>
                    <a:pt x="90" y="103"/>
                    <a:pt x="0" y="257"/>
                    <a:pt x="0" y="437"/>
                  </a:cubicBezTo>
                  <a:lnTo>
                    <a:pt x="0" y="450"/>
                  </a:lnTo>
                  <a:lnTo>
                    <a:pt x="0" y="462"/>
                  </a:lnTo>
                  <a:cubicBezTo>
                    <a:pt x="0" y="642"/>
                    <a:pt x="90" y="795"/>
                    <a:pt x="218" y="911"/>
                  </a:cubicBezTo>
                  <a:cubicBezTo>
                    <a:pt x="321" y="988"/>
                    <a:pt x="436" y="1039"/>
                    <a:pt x="577" y="1039"/>
                  </a:cubicBezTo>
                  <a:lnTo>
                    <a:pt x="2934" y="1039"/>
                  </a:lnTo>
                  <a:lnTo>
                    <a:pt x="2934" y="770"/>
                  </a:lnTo>
                  <a:lnTo>
                    <a:pt x="2934" y="142"/>
                  </a:lnTo>
                  <a:lnTo>
                    <a:pt x="577" y="142"/>
                  </a:lnTo>
                  <a:cubicBezTo>
                    <a:pt x="436" y="129"/>
                    <a:pt x="307" y="78"/>
                    <a:pt x="218" y="1"/>
                  </a:cubicBezTo>
                  <a:close/>
                </a:path>
              </a:pathLst>
            </a:custGeom>
            <a:solidFill>
              <a:srgbClr val="94949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8" name="Google Shape;1828;p69"/>
            <p:cNvSpPr/>
            <p:nvPr/>
          </p:nvSpPr>
          <p:spPr>
            <a:xfrm>
              <a:off x="6533547" y="2638872"/>
              <a:ext cx="6343" cy="2526"/>
            </a:xfrm>
            <a:custGeom>
              <a:rect b="b" l="l" r="r" t="t"/>
              <a:pathLst>
                <a:path extrusionOk="0" h="143" w="359">
                  <a:moveTo>
                    <a:pt x="0" y="1"/>
                  </a:moveTo>
                  <a:lnTo>
                    <a:pt x="0" y="1"/>
                  </a:lnTo>
                  <a:cubicBezTo>
                    <a:pt x="89" y="78"/>
                    <a:pt x="218" y="129"/>
                    <a:pt x="359" y="142"/>
                  </a:cubicBezTo>
                  <a:cubicBezTo>
                    <a:pt x="218" y="129"/>
                    <a:pt x="103" y="78"/>
                    <a:pt x="0" y="1"/>
                  </a:cubicBezTo>
                  <a:close/>
                </a:path>
              </a:pathLst>
            </a:custGeom>
            <a:solidFill>
              <a:srgbClr val="56565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9" name="Google Shape;1829;p69"/>
            <p:cNvSpPr/>
            <p:nvPr/>
          </p:nvSpPr>
          <p:spPr>
            <a:xfrm>
              <a:off x="6501413" y="2642952"/>
              <a:ext cx="97330" cy="34659"/>
            </a:xfrm>
            <a:custGeom>
              <a:rect b="b" l="l" r="r" t="t"/>
              <a:pathLst>
                <a:path extrusionOk="0" h="1962" w="5509">
                  <a:moveTo>
                    <a:pt x="666" y="1"/>
                  </a:moveTo>
                  <a:cubicBezTo>
                    <a:pt x="294" y="1"/>
                    <a:pt x="0" y="296"/>
                    <a:pt x="0" y="667"/>
                  </a:cubicBezTo>
                  <a:lnTo>
                    <a:pt x="0" y="1295"/>
                  </a:lnTo>
                  <a:cubicBezTo>
                    <a:pt x="0" y="1666"/>
                    <a:pt x="294" y="1961"/>
                    <a:pt x="666" y="1961"/>
                  </a:cubicBezTo>
                  <a:lnTo>
                    <a:pt x="4843" y="1961"/>
                  </a:lnTo>
                  <a:cubicBezTo>
                    <a:pt x="5201" y="1961"/>
                    <a:pt x="5509" y="1666"/>
                    <a:pt x="5509" y="1295"/>
                  </a:cubicBezTo>
                  <a:lnTo>
                    <a:pt x="5509" y="667"/>
                  </a:lnTo>
                  <a:cubicBezTo>
                    <a:pt x="5509" y="296"/>
                    <a:pt x="5201" y="1"/>
                    <a:pt x="4843"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0" name="Google Shape;1830;p69"/>
            <p:cNvSpPr/>
            <p:nvPr/>
          </p:nvSpPr>
          <p:spPr>
            <a:xfrm>
              <a:off x="6570874" y="2649983"/>
              <a:ext cx="27862" cy="20827"/>
            </a:xfrm>
            <a:custGeom>
              <a:rect b="b" l="l" r="r" t="t"/>
              <a:pathLst>
                <a:path extrusionOk="0" h="1179" w="1577">
                  <a:moveTo>
                    <a:pt x="14" y="0"/>
                  </a:moveTo>
                  <a:cubicBezTo>
                    <a:pt x="14" y="0"/>
                    <a:pt x="1" y="0"/>
                    <a:pt x="1" y="13"/>
                  </a:cubicBezTo>
                  <a:lnTo>
                    <a:pt x="1" y="1153"/>
                  </a:lnTo>
                  <a:cubicBezTo>
                    <a:pt x="1" y="1165"/>
                    <a:pt x="14" y="1179"/>
                    <a:pt x="14" y="1179"/>
                  </a:cubicBezTo>
                  <a:lnTo>
                    <a:pt x="1167" y="1179"/>
                  </a:lnTo>
                  <a:cubicBezTo>
                    <a:pt x="1397" y="1179"/>
                    <a:pt x="1577" y="999"/>
                    <a:pt x="1577" y="769"/>
                  </a:cubicBezTo>
                  <a:lnTo>
                    <a:pt x="1577" y="397"/>
                  </a:lnTo>
                  <a:cubicBezTo>
                    <a:pt x="1577" y="180"/>
                    <a:pt x="1397" y="0"/>
                    <a:pt x="1167"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1" name="Google Shape;1831;p69"/>
            <p:cNvSpPr/>
            <p:nvPr/>
          </p:nvSpPr>
          <p:spPr>
            <a:xfrm>
              <a:off x="6130033" y="2496312"/>
              <a:ext cx="14505" cy="27858"/>
            </a:xfrm>
            <a:custGeom>
              <a:rect b="b" l="l" r="r" t="t"/>
              <a:pathLst>
                <a:path extrusionOk="0" h="1577" w="821">
                  <a:moveTo>
                    <a:pt x="411" y="0"/>
                  </a:moveTo>
                  <a:lnTo>
                    <a:pt x="1" y="1577"/>
                  </a:lnTo>
                  <a:lnTo>
                    <a:pt x="821" y="1577"/>
                  </a:lnTo>
                  <a:lnTo>
                    <a:pt x="411"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832" name="Google Shape;1832;p69"/>
          <p:cNvSpPr/>
          <p:nvPr/>
        </p:nvSpPr>
        <p:spPr>
          <a:xfrm>
            <a:off x="13672203" y="5568117"/>
            <a:ext cx="247740" cy="525993"/>
          </a:xfrm>
          <a:custGeom>
            <a:rect b="b" l="l" r="r" t="t"/>
            <a:pathLst>
              <a:path extrusionOk="0" h="14773" w="6958">
                <a:moveTo>
                  <a:pt x="6957" y="1"/>
                </a:moveTo>
                <a:lnTo>
                  <a:pt x="6957" y="1"/>
                </a:lnTo>
                <a:cubicBezTo>
                  <a:pt x="4715" y="3947"/>
                  <a:pt x="2076" y="8148"/>
                  <a:pt x="0" y="12197"/>
                </a:cubicBezTo>
                <a:lnTo>
                  <a:pt x="6713" y="14772"/>
                </a:lnTo>
                <a:lnTo>
                  <a:pt x="6957" y="1"/>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833" name="Google Shape;1833;p69"/>
          <p:cNvGrpSpPr/>
          <p:nvPr/>
        </p:nvGrpSpPr>
        <p:grpSpPr>
          <a:xfrm>
            <a:off x="13716717" y="4585036"/>
            <a:ext cx="2802538" cy="4622732"/>
            <a:chOff x="6946036" y="2154842"/>
            <a:chExt cx="1484867" cy="2449259"/>
          </a:xfrm>
        </p:grpSpPr>
        <p:sp>
          <p:nvSpPr>
            <p:cNvPr id="1834" name="Google Shape;1834;p69"/>
            <p:cNvSpPr/>
            <p:nvPr/>
          </p:nvSpPr>
          <p:spPr>
            <a:xfrm>
              <a:off x="7915467" y="2328828"/>
              <a:ext cx="101254" cy="185343"/>
            </a:xfrm>
            <a:custGeom>
              <a:rect b="b" l="l" r="r" t="t"/>
              <a:pathLst>
                <a:path extrusionOk="0" h="9826" w="5368">
                  <a:moveTo>
                    <a:pt x="1" y="0"/>
                  </a:moveTo>
                  <a:lnTo>
                    <a:pt x="1" y="7123"/>
                  </a:lnTo>
                  <a:lnTo>
                    <a:pt x="2293" y="9826"/>
                  </a:lnTo>
                  <a:lnTo>
                    <a:pt x="5368" y="7123"/>
                  </a:lnTo>
                  <a:lnTo>
                    <a:pt x="5368"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5" name="Google Shape;1835;p69"/>
            <p:cNvSpPr/>
            <p:nvPr/>
          </p:nvSpPr>
          <p:spPr>
            <a:xfrm>
              <a:off x="7866897" y="2231442"/>
              <a:ext cx="154182" cy="196491"/>
            </a:xfrm>
            <a:custGeom>
              <a:rect b="b" l="l" r="r" t="t"/>
              <a:pathLst>
                <a:path extrusionOk="0" h="10417" w="8174">
                  <a:moveTo>
                    <a:pt x="4074" y="0"/>
                  </a:moveTo>
                  <a:cubicBezTo>
                    <a:pt x="1653" y="0"/>
                    <a:pt x="282" y="1870"/>
                    <a:pt x="77" y="5215"/>
                  </a:cubicBezTo>
                  <a:cubicBezTo>
                    <a:pt x="77" y="5381"/>
                    <a:pt x="65" y="5534"/>
                    <a:pt x="52" y="5701"/>
                  </a:cubicBezTo>
                  <a:cubicBezTo>
                    <a:pt x="0" y="7507"/>
                    <a:pt x="205" y="9391"/>
                    <a:pt x="1474" y="10172"/>
                  </a:cubicBezTo>
                  <a:cubicBezTo>
                    <a:pt x="1648" y="10281"/>
                    <a:pt x="2261" y="10416"/>
                    <a:pt x="3049" y="10416"/>
                  </a:cubicBezTo>
                  <a:cubicBezTo>
                    <a:pt x="5046" y="10416"/>
                    <a:pt x="8174" y="9547"/>
                    <a:pt x="8174" y="5176"/>
                  </a:cubicBezTo>
                  <a:cubicBezTo>
                    <a:pt x="8174" y="2127"/>
                    <a:pt x="6508" y="0"/>
                    <a:pt x="4074"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6" name="Google Shape;1836;p69"/>
            <p:cNvSpPr/>
            <p:nvPr/>
          </p:nvSpPr>
          <p:spPr>
            <a:xfrm>
              <a:off x="7994255" y="2309985"/>
              <a:ext cx="55814" cy="55343"/>
            </a:xfrm>
            <a:custGeom>
              <a:rect b="b" l="l" r="r" t="t"/>
              <a:pathLst>
                <a:path extrusionOk="0" h="2934" w="2959">
                  <a:moveTo>
                    <a:pt x="1473" y="0"/>
                  </a:moveTo>
                  <a:cubicBezTo>
                    <a:pt x="653" y="0"/>
                    <a:pt x="0" y="653"/>
                    <a:pt x="0" y="1473"/>
                  </a:cubicBezTo>
                  <a:cubicBezTo>
                    <a:pt x="0" y="2280"/>
                    <a:pt x="653" y="2933"/>
                    <a:pt x="1473" y="2933"/>
                  </a:cubicBezTo>
                  <a:cubicBezTo>
                    <a:pt x="2293" y="2933"/>
                    <a:pt x="2959" y="2280"/>
                    <a:pt x="2959" y="1473"/>
                  </a:cubicBezTo>
                  <a:cubicBezTo>
                    <a:pt x="2959" y="653"/>
                    <a:pt x="2293" y="0"/>
                    <a:pt x="1473"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7" name="Google Shape;1837;p69"/>
            <p:cNvSpPr/>
            <p:nvPr/>
          </p:nvSpPr>
          <p:spPr>
            <a:xfrm>
              <a:off x="7893964" y="2387509"/>
              <a:ext cx="33368" cy="10921"/>
            </a:xfrm>
            <a:custGeom>
              <a:rect b="b" l="l" r="r" t="t"/>
              <a:pathLst>
                <a:path extrusionOk="0" h="579" w="1769">
                  <a:moveTo>
                    <a:pt x="1630" y="0"/>
                  </a:moveTo>
                  <a:cubicBezTo>
                    <a:pt x="1600" y="0"/>
                    <a:pt x="1567" y="10"/>
                    <a:pt x="1537" y="27"/>
                  </a:cubicBezTo>
                  <a:cubicBezTo>
                    <a:pt x="1328" y="222"/>
                    <a:pt x="1038" y="322"/>
                    <a:pt x="748" y="322"/>
                  </a:cubicBezTo>
                  <a:cubicBezTo>
                    <a:pt x="560" y="322"/>
                    <a:pt x="372" y="280"/>
                    <a:pt x="205" y="194"/>
                  </a:cubicBezTo>
                  <a:cubicBezTo>
                    <a:pt x="185" y="186"/>
                    <a:pt x="163" y="182"/>
                    <a:pt x="142" y="182"/>
                  </a:cubicBezTo>
                  <a:cubicBezTo>
                    <a:pt x="96" y="182"/>
                    <a:pt x="52" y="202"/>
                    <a:pt x="26" y="246"/>
                  </a:cubicBezTo>
                  <a:cubicBezTo>
                    <a:pt x="0" y="309"/>
                    <a:pt x="26" y="386"/>
                    <a:pt x="90" y="425"/>
                  </a:cubicBezTo>
                  <a:cubicBezTo>
                    <a:pt x="295" y="528"/>
                    <a:pt x="513" y="579"/>
                    <a:pt x="743" y="579"/>
                  </a:cubicBezTo>
                  <a:cubicBezTo>
                    <a:pt x="1090" y="579"/>
                    <a:pt x="1448" y="451"/>
                    <a:pt x="1705" y="220"/>
                  </a:cubicBezTo>
                  <a:cubicBezTo>
                    <a:pt x="1768" y="181"/>
                    <a:pt x="1768" y="92"/>
                    <a:pt x="1717" y="41"/>
                  </a:cubicBezTo>
                  <a:cubicBezTo>
                    <a:pt x="1696" y="13"/>
                    <a:pt x="1665" y="0"/>
                    <a:pt x="163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8" name="Google Shape;1838;p69"/>
            <p:cNvSpPr/>
            <p:nvPr/>
          </p:nvSpPr>
          <p:spPr>
            <a:xfrm>
              <a:off x="7948344" y="2338486"/>
              <a:ext cx="25615" cy="25389"/>
            </a:xfrm>
            <a:custGeom>
              <a:rect b="b" l="l" r="r" t="t"/>
              <a:pathLst>
                <a:path extrusionOk="0" h="1346" w="1358">
                  <a:moveTo>
                    <a:pt x="679" y="1"/>
                  </a:moveTo>
                  <a:cubicBezTo>
                    <a:pt x="308" y="1"/>
                    <a:pt x="0" y="295"/>
                    <a:pt x="0" y="679"/>
                  </a:cubicBezTo>
                  <a:cubicBezTo>
                    <a:pt x="0" y="1051"/>
                    <a:pt x="308" y="1345"/>
                    <a:pt x="679" y="1345"/>
                  </a:cubicBezTo>
                  <a:cubicBezTo>
                    <a:pt x="1063" y="1345"/>
                    <a:pt x="1358" y="1051"/>
                    <a:pt x="1358" y="679"/>
                  </a:cubicBezTo>
                  <a:cubicBezTo>
                    <a:pt x="1358" y="295"/>
                    <a:pt x="1063" y="1"/>
                    <a:pt x="67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9" name="Google Shape;1839;p69"/>
            <p:cNvSpPr/>
            <p:nvPr/>
          </p:nvSpPr>
          <p:spPr>
            <a:xfrm>
              <a:off x="7867632" y="2338731"/>
              <a:ext cx="16203" cy="25389"/>
            </a:xfrm>
            <a:custGeom>
              <a:rect b="b" l="l" r="r" t="t"/>
              <a:pathLst>
                <a:path extrusionOk="0" h="1346" w="859">
                  <a:moveTo>
                    <a:pt x="180" y="0"/>
                  </a:moveTo>
                  <a:cubicBezTo>
                    <a:pt x="128" y="0"/>
                    <a:pt x="52" y="13"/>
                    <a:pt x="26" y="13"/>
                  </a:cubicBezTo>
                  <a:lnTo>
                    <a:pt x="13" y="13"/>
                  </a:lnTo>
                  <a:cubicBezTo>
                    <a:pt x="13" y="13"/>
                    <a:pt x="0" y="461"/>
                    <a:pt x="0" y="615"/>
                  </a:cubicBezTo>
                  <a:cubicBezTo>
                    <a:pt x="13" y="1089"/>
                    <a:pt x="38" y="1332"/>
                    <a:pt x="38" y="1332"/>
                  </a:cubicBezTo>
                  <a:lnTo>
                    <a:pt x="26" y="1332"/>
                  </a:lnTo>
                  <a:cubicBezTo>
                    <a:pt x="64" y="1332"/>
                    <a:pt x="141" y="1346"/>
                    <a:pt x="180" y="1346"/>
                  </a:cubicBezTo>
                  <a:cubicBezTo>
                    <a:pt x="551" y="1346"/>
                    <a:pt x="858" y="1051"/>
                    <a:pt x="858" y="666"/>
                  </a:cubicBezTo>
                  <a:cubicBezTo>
                    <a:pt x="858" y="295"/>
                    <a:pt x="551" y="0"/>
                    <a:pt x="180"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0" name="Google Shape;1840;p69"/>
            <p:cNvSpPr/>
            <p:nvPr/>
          </p:nvSpPr>
          <p:spPr>
            <a:xfrm>
              <a:off x="7847072" y="2228858"/>
              <a:ext cx="186569" cy="105705"/>
            </a:xfrm>
            <a:custGeom>
              <a:rect b="b" l="l" r="r" t="t"/>
              <a:pathLst>
                <a:path extrusionOk="0" h="5604" w="9891">
                  <a:moveTo>
                    <a:pt x="5532" y="1"/>
                  </a:moveTo>
                  <a:cubicBezTo>
                    <a:pt x="5088" y="1"/>
                    <a:pt x="4638" y="62"/>
                    <a:pt x="4177" y="188"/>
                  </a:cubicBezTo>
                  <a:cubicBezTo>
                    <a:pt x="3588" y="342"/>
                    <a:pt x="2986" y="445"/>
                    <a:pt x="2384" y="470"/>
                  </a:cubicBezTo>
                  <a:cubicBezTo>
                    <a:pt x="1538" y="509"/>
                    <a:pt x="641" y="740"/>
                    <a:pt x="219" y="1546"/>
                  </a:cubicBezTo>
                  <a:cubicBezTo>
                    <a:pt x="1" y="1970"/>
                    <a:pt x="27" y="2508"/>
                    <a:pt x="360" y="2866"/>
                  </a:cubicBezTo>
                  <a:cubicBezTo>
                    <a:pt x="788" y="3326"/>
                    <a:pt x="965" y="3545"/>
                    <a:pt x="1400" y="3545"/>
                  </a:cubicBezTo>
                  <a:cubicBezTo>
                    <a:pt x="1486" y="3545"/>
                    <a:pt x="1582" y="3536"/>
                    <a:pt x="1692" y="3519"/>
                  </a:cubicBezTo>
                  <a:cubicBezTo>
                    <a:pt x="2100" y="3459"/>
                    <a:pt x="2802" y="3292"/>
                    <a:pt x="3329" y="3292"/>
                  </a:cubicBezTo>
                  <a:cubicBezTo>
                    <a:pt x="3480" y="3292"/>
                    <a:pt x="3618" y="3305"/>
                    <a:pt x="3729" y="3340"/>
                  </a:cubicBezTo>
                  <a:cubicBezTo>
                    <a:pt x="4038" y="3432"/>
                    <a:pt x="4354" y="3468"/>
                    <a:pt x="4675" y="3468"/>
                  </a:cubicBezTo>
                  <a:cubicBezTo>
                    <a:pt x="5556" y="3468"/>
                    <a:pt x="6472" y="3200"/>
                    <a:pt x="7354" y="3097"/>
                  </a:cubicBezTo>
                  <a:cubicBezTo>
                    <a:pt x="7381" y="3097"/>
                    <a:pt x="7419" y="3133"/>
                    <a:pt x="7436" y="3143"/>
                  </a:cubicBezTo>
                  <a:lnTo>
                    <a:pt x="7436" y="3143"/>
                  </a:lnTo>
                  <a:cubicBezTo>
                    <a:pt x="7491" y="3357"/>
                    <a:pt x="8412" y="5473"/>
                    <a:pt x="8495" y="5543"/>
                  </a:cubicBezTo>
                  <a:cubicBezTo>
                    <a:pt x="8551" y="5588"/>
                    <a:pt x="8655" y="5603"/>
                    <a:pt x="8770" y="5603"/>
                  </a:cubicBezTo>
                  <a:cubicBezTo>
                    <a:pt x="9021" y="5603"/>
                    <a:pt x="9327" y="5531"/>
                    <a:pt x="9327" y="5531"/>
                  </a:cubicBezTo>
                  <a:cubicBezTo>
                    <a:pt x="9327" y="5108"/>
                    <a:pt x="9891" y="1713"/>
                    <a:pt x="8597" y="945"/>
                  </a:cubicBezTo>
                  <a:cubicBezTo>
                    <a:pt x="7574" y="335"/>
                    <a:pt x="6570" y="1"/>
                    <a:pt x="553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1" name="Google Shape;1841;p69"/>
            <p:cNvSpPr/>
            <p:nvPr/>
          </p:nvSpPr>
          <p:spPr>
            <a:xfrm>
              <a:off x="7851920" y="2154842"/>
              <a:ext cx="182683" cy="106102"/>
            </a:xfrm>
            <a:custGeom>
              <a:rect b="b" l="l" r="r" t="t"/>
              <a:pathLst>
                <a:path extrusionOk="0" h="5625" w="9685">
                  <a:moveTo>
                    <a:pt x="4843" y="1"/>
                  </a:moveTo>
                  <a:cubicBezTo>
                    <a:pt x="2166" y="1"/>
                    <a:pt x="0" y="2114"/>
                    <a:pt x="0" y="4727"/>
                  </a:cubicBezTo>
                  <a:lnTo>
                    <a:pt x="26" y="5624"/>
                  </a:lnTo>
                  <a:lnTo>
                    <a:pt x="9685" y="5561"/>
                  </a:lnTo>
                  <a:lnTo>
                    <a:pt x="9685" y="4727"/>
                  </a:lnTo>
                  <a:cubicBezTo>
                    <a:pt x="9685" y="2114"/>
                    <a:pt x="7520" y="1"/>
                    <a:pt x="4843" y="1"/>
                  </a:cubicBezTo>
                  <a:close/>
                </a:path>
              </a:pathLst>
            </a:custGeom>
            <a:solidFill>
              <a:srgbClr val="F6AC4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2" name="Google Shape;1842;p69"/>
            <p:cNvSpPr/>
            <p:nvPr/>
          </p:nvSpPr>
          <p:spPr>
            <a:xfrm>
              <a:off x="7817119" y="2257057"/>
              <a:ext cx="229085" cy="12336"/>
            </a:xfrm>
            <a:custGeom>
              <a:rect b="b" l="l" r="r" t="t"/>
              <a:pathLst>
                <a:path extrusionOk="0" h="654" w="12145">
                  <a:moveTo>
                    <a:pt x="334" y="0"/>
                  </a:moveTo>
                  <a:cubicBezTo>
                    <a:pt x="154" y="0"/>
                    <a:pt x="0" y="142"/>
                    <a:pt x="0" y="321"/>
                  </a:cubicBezTo>
                  <a:cubicBezTo>
                    <a:pt x="0" y="500"/>
                    <a:pt x="154" y="654"/>
                    <a:pt x="334" y="654"/>
                  </a:cubicBezTo>
                  <a:lnTo>
                    <a:pt x="11825" y="654"/>
                  </a:lnTo>
                  <a:cubicBezTo>
                    <a:pt x="12004" y="654"/>
                    <a:pt x="12145" y="500"/>
                    <a:pt x="12145" y="321"/>
                  </a:cubicBezTo>
                  <a:cubicBezTo>
                    <a:pt x="12145" y="142"/>
                    <a:pt x="12004" y="0"/>
                    <a:pt x="11825" y="0"/>
                  </a:cubicBezTo>
                  <a:close/>
                </a:path>
              </a:pathLst>
            </a:custGeom>
            <a:solidFill>
              <a:srgbClr val="D87D1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3" name="Google Shape;1843;p69"/>
            <p:cNvSpPr/>
            <p:nvPr/>
          </p:nvSpPr>
          <p:spPr>
            <a:xfrm>
              <a:off x="7534410" y="2541954"/>
              <a:ext cx="176176" cy="276449"/>
            </a:xfrm>
            <a:custGeom>
              <a:rect b="b" l="l" r="r" t="t"/>
              <a:pathLst>
                <a:path extrusionOk="0" h="14656" w="9340">
                  <a:moveTo>
                    <a:pt x="9340" y="0"/>
                  </a:moveTo>
                  <a:cubicBezTo>
                    <a:pt x="5291" y="2409"/>
                    <a:pt x="2665" y="6136"/>
                    <a:pt x="0" y="9864"/>
                  </a:cubicBezTo>
                  <a:cubicBezTo>
                    <a:pt x="0" y="9864"/>
                    <a:pt x="6072" y="13759"/>
                    <a:pt x="8429" y="14656"/>
                  </a:cubicBezTo>
                  <a:cubicBezTo>
                    <a:pt x="8622" y="14322"/>
                    <a:pt x="8904" y="13938"/>
                    <a:pt x="9121" y="13617"/>
                  </a:cubicBezTo>
                  <a:lnTo>
                    <a:pt x="9340" y="0"/>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4" name="Google Shape;1844;p69"/>
            <p:cNvSpPr/>
            <p:nvPr/>
          </p:nvSpPr>
          <p:spPr>
            <a:xfrm>
              <a:off x="7716847" y="3188801"/>
              <a:ext cx="503119" cy="1332409"/>
            </a:xfrm>
            <a:custGeom>
              <a:rect b="b" l="l" r="r" t="t"/>
              <a:pathLst>
                <a:path extrusionOk="0" h="70638" w="26673">
                  <a:moveTo>
                    <a:pt x="1" y="1"/>
                  </a:moveTo>
                  <a:cubicBezTo>
                    <a:pt x="1" y="1"/>
                    <a:pt x="103" y="46439"/>
                    <a:pt x="1089" y="64771"/>
                  </a:cubicBezTo>
                  <a:cubicBezTo>
                    <a:pt x="1205" y="66820"/>
                    <a:pt x="1294" y="68448"/>
                    <a:pt x="1692" y="70472"/>
                  </a:cubicBezTo>
                  <a:cubicBezTo>
                    <a:pt x="4510" y="70151"/>
                    <a:pt x="6751" y="69946"/>
                    <a:pt x="9570" y="69626"/>
                  </a:cubicBezTo>
                  <a:cubicBezTo>
                    <a:pt x="11764" y="50360"/>
                    <a:pt x="12552" y="29989"/>
                    <a:pt x="13313" y="10526"/>
                  </a:cubicBezTo>
                  <a:lnTo>
                    <a:pt x="13313" y="10526"/>
                  </a:lnTo>
                  <a:cubicBezTo>
                    <a:pt x="13786" y="27866"/>
                    <a:pt x="14976" y="48325"/>
                    <a:pt x="15872" y="64938"/>
                  </a:cubicBezTo>
                  <a:cubicBezTo>
                    <a:pt x="15988" y="66988"/>
                    <a:pt x="16077" y="68614"/>
                    <a:pt x="16475" y="70638"/>
                  </a:cubicBezTo>
                  <a:cubicBezTo>
                    <a:pt x="19306" y="70318"/>
                    <a:pt x="21535" y="70113"/>
                    <a:pt x="24353" y="69793"/>
                  </a:cubicBezTo>
                  <a:cubicBezTo>
                    <a:pt x="26377" y="52037"/>
                    <a:pt x="26672" y="1"/>
                    <a:pt x="26672"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5" name="Google Shape;1845;p69"/>
            <p:cNvSpPr/>
            <p:nvPr/>
          </p:nvSpPr>
          <p:spPr>
            <a:xfrm>
              <a:off x="7697041" y="2462204"/>
              <a:ext cx="537638" cy="727847"/>
            </a:xfrm>
            <a:custGeom>
              <a:rect b="b" l="l" r="r" t="t"/>
              <a:pathLst>
                <a:path extrusionOk="0" h="38587" w="28503">
                  <a:moveTo>
                    <a:pt x="17755" y="1"/>
                  </a:moveTo>
                  <a:lnTo>
                    <a:pt x="15411" y="26"/>
                  </a:lnTo>
                  <a:lnTo>
                    <a:pt x="14488" y="807"/>
                  </a:lnTo>
                  <a:lnTo>
                    <a:pt x="13771" y="2563"/>
                  </a:lnTo>
                  <a:lnTo>
                    <a:pt x="13387" y="935"/>
                  </a:lnTo>
                  <a:lnTo>
                    <a:pt x="12644" y="39"/>
                  </a:lnTo>
                  <a:lnTo>
                    <a:pt x="10978" y="52"/>
                  </a:lnTo>
                  <a:cubicBezTo>
                    <a:pt x="11081" y="103"/>
                    <a:pt x="474" y="4254"/>
                    <a:pt x="474" y="4254"/>
                  </a:cubicBezTo>
                  <a:lnTo>
                    <a:pt x="0" y="38586"/>
                  </a:lnTo>
                  <a:lnTo>
                    <a:pt x="28503" y="38586"/>
                  </a:lnTo>
                  <a:lnTo>
                    <a:pt x="27953" y="5074"/>
                  </a:lnTo>
                  <a:lnTo>
                    <a:pt x="17755"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6" name="Google Shape;1846;p69"/>
            <p:cNvSpPr/>
            <p:nvPr/>
          </p:nvSpPr>
          <p:spPr>
            <a:xfrm>
              <a:off x="7904112" y="2459789"/>
              <a:ext cx="127850" cy="182212"/>
            </a:xfrm>
            <a:custGeom>
              <a:rect b="b" l="l" r="r" t="t"/>
              <a:pathLst>
                <a:path extrusionOk="0" h="9660" w="6778">
                  <a:moveTo>
                    <a:pt x="4612" y="1"/>
                  </a:moveTo>
                  <a:lnTo>
                    <a:pt x="3472" y="974"/>
                  </a:lnTo>
                  <a:lnTo>
                    <a:pt x="2767" y="2652"/>
                  </a:lnTo>
                  <a:lnTo>
                    <a:pt x="2383" y="1038"/>
                  </a:lnTo>
                  <a:lnTo>
                    <a:pt x="1614" y="115"/>
                  </a:lnTo>
                  <a:lnTo>
                    <a:pt x="0" y="180"/>
                  </a:lnTo>
                  <a:cubicBezTo>
                    <a:pt x="743" y="3395"/>
                    <a:pt x="1653" y="6560"/>
                    <a:pt x="2755" y="9660"/>
                  </a:cubicBezTo>
                  <a:cubicBezTo>
                    <a:pt x="4010" y="6508"/>
                    <a:pt x="5522" y="3292"/>
                    <a:pt x="6777" y="129"/>
                  </a:cubicBezTo>
                  <a:cubicBezTo>
                    <a:pt x="6777" y="129"/>
                    <a:pt x="5509" y="26"/>
                    <a:pt x="461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7" name="Google Shape;1847;p69"/>
            <p:cNvSpPr/>
            <p:nvPr/>
          </p:nvSpPr>
          <p:spPr>
            <a:xfrm>
              <a:off x="7955097" y="2437796"/>
              <a:ext cx="76865" cy="108271"/>
            </a:xfrm>
            <a:custGeom>
              <a:rect b="b" l="l" r="r" t="t"/>
              <a:pathLst>
                <a:path extrusionOk="0" h="5740" w="4075">
                  <a:moveTo>
                    <a:pt x="3267" y="0"/>
                  </a:moveTo>
                  <a:cubicBezTo>
                    <a:pt x="2396" y="718"/>
                    <a:pt x="1499" y="1538"/>
                    <a:pt x="628" y="2255"/>
                  </a:cubicBezTo>
                  <a:cubicBezTo>
                    <a:pt x="411" y="2858"/>
                    <a:pt x="206" y="3447"/>
                    <a:pt x="1" y="4036"/>
                  </a:cubicBezTo>
                  <a:cubicBezTo>
                    <a:pt x="154" y="4574"/>
                    <a:pt x="359" y="5189"/>
                    <a:pt x="423" y="5740"/>
                  </a:cubicBezTo>
                  <a:cubicBezTo>
                    <a:pt x="1512" y="4177"/>
                    <a:pt x="2831" y="2742"/>
                    <a:pt x="4074" y="1295"/>
                  </a:cubicBezTo>
                  <a:lnTo>
                    <a:pt x="3267" y="0"/>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8" name="Google Shape;1848;p69"/>
            <p:cNvSpPr/>
            <p:nvPr/>
          </p:nvSpPr>
          <p:spPr>
            <a:xfrm>
              <a:off x="7903395" y="2443587"/>
              <a:ext cx="52928" cy="68169"/>
            </a:xfrm>
            <a:custGeom>
              <a:rect b="b" l="l" r="r" t="t"/>
              <a:pathLst>
                <a:path extrusionOk="0" h="3614" w="2806">
                  <a:moveTo>
                    <a:pt x="641" y="1"/>
                  </a:moveTo>
                  <a:cubicBezTo>
                    <a:pt x="397" y="360"/>
                    <a:pt x="243" y="706"/>
                    <a:pt x="0" y="1065"/>
                  </a:cubicBezTo>
                  <a:cubicBezTo>
                    <a:pt x="423" y="1743"/>
                    <a:pt x="2293" y="3499"/>
                    <a:pt x="2805" y="3613"/>
                  </a:cubicBezTo>
                  <a:lnTo>
                    <a:pt x="2421" y="1897"/>
                  </a:lnTo>
                  <a:cubicBezTo>
                    <a:pt x="2204" y="1615"/>
                    <a:pt x="1960" y="1321"/>
                    <a:pt x="1704" y="1039"/>
                  </a:cubicBezTo>
                  <a:cubicBezTo>
                    <a:pt x="1691" y="1026"/>
                    <a:pt x="1678" y="1000"/>
                    <a:pt x="1652" y="988"/>
                  </a:cubicBezTo>
                  <a:cubicBezTo>
                    <a:pt x="1358" y="641"/>
                    <a:pt x="948" y="322"/>
                    <a:pt x="641"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9" name="Google Shape;1849;p69"/>
            <p:cNvSpPr/>
            <p:nvPr/>
          </p:nvSpPr>
          <p:spPr>
            <a:xfrm>
              <a:off x="7098256" y="2429704"/>
              <a:ext cx="122286" cy="96180"/>
            </a:xfrm>
            <a:custGeom>
              <a:rect b="b" l="l" r="r" t="t"/>
              <a:pathLst>
                <a:path extrusionOk="0" h="5099" w="6483">
                  <a:moveTo>
                    <a:pt x="3781" y="1"/>
                  </a:moveTo>
                  <a:cubicBezTo>
                    <a:pt x="3215" y="1"/>
                    <a:pt x="2612" y="157"/>
                    <a:pt x="2050" y="481"/>
                  </a:cubicBezTo>
                  <a:cubicBezTo>
                    <a:pt x="616" y="1314"/>
                    <a:pt x="1" y="2902"/>
                    <a:pt x="654" y="4042"/>
                  </a:cubicBezTo>
                  <a:cubicBezTo>
                    <a:pt x="1049" y="4732"/>
                    <a:pt x="1825" y="5099"/>
                    <a:pt x="2693" y="5099"/>
                  </a:cubicBezTo>
                  <a:cubicBezTo>
                    <a:pt x="3260" y="5099"/>
                    <a:pt x="3867" y="4943"/>
                    <a:pt x="4433" y="4619"/>
                  </a:cubicBezTo>
                  <a:cubicBezTo>
                    <a:pt x="5855" y="3786"/>
                    <a:pt x="6483" y="2197"/>
                    <a:pt x="5829" y="1058"/>
                  </a:cubicBezTo>
                  <a:cubicBezTo>
                    <a:pt x="5426" y="367"/>
                    <a:pt x="4647" y="1"/>
                    <a:pt x="378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0" name="Google Shape;1850;p69"/>
            <p:cNvSpPr/>
            <p:nvPr/>
          </p:nvSpPr>
          <p:spPr>
            <a:xfrm>
              <a:off x="7481011" y="2657939"/>
              <a:ext cx="131226" cy="278618"/>
            </a:xfrm>
            <a:custGeom>
              <a:rect b="b" l="l" r="r" t="t"/>
              <a:pathLst>
                <a:path extrusionOk="0" h="14771" w="6957">
                  <a:moveTo>
                    <a:pt x="1" y="0"/>
                  </a:moveTo>
                  <a:lnTo>
                    <a:pt x="257" y="14770"/>
                  </a:lnTo>
                  <a:lnTo>
                    <a:pt x="6956" y="12208"/>
                  </a:lnTo>
                  <a:cubicBezTo>
                    <a:pt x="4894" y="8148"/>
                    <a:pt x="2242" y="3958"/>
                    <a:pt x="1"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1" name="Google Shape;1851;p69"/>
            <p:cNvSpPr/>
            <p:nvPr/>
          </p:nvSpPr>
          <p:spPr>
            <a:xfrm>
              <a:off x="7054023" y="3247048"/>
              <a:ext cx="430386" cy="1288535"/>
            </a:xfrm>
            <a:custGeom>
              <a:rect b="b" l="l" r="r" t="t"/>
              <a:pathLst>
                <a:path extrusionOk="0" h="68312" w="22817">
                  <a:moveTo>
                    <a:pt x="1" y="0"/>
                  </a:moveTo>
                  <a:cubicBezTo>
                    <a:pt x="1" y="0"/>
                    <a:pt x="245" y="49962"/>
                    <a:pt x="1974" y="67717"/>
                  </a:cubicBezTo>
                  <a:cubicBezTo>
                    <a:pt x="2482" y="67785"/>
                    <a:pt x="2969" y="67809"/>
                    <a:pt x="3443" y="67809"/>
                  </a:cubicBezTo>
                  <a:cubicBezTo>
                    <a:pt x="4740" y="67809"/>
                    <a:pt x="5943" y="67624"/>
                    <a:pt x="7239" y="67624"/>
                  </a:cubicBezTo>
                  <a:cubicBezTo>
                    <a:pt x="7715" y="67624"/>
                    <a:pt x="8202" y="67649"/>
                    <a:pt x="8712" y="67717"/>
                  </a:cubicBezTo>
                  <a:cubicBezTo>
                    <a:pt x="8785" y="67291"/>
                    <a:pt x="8846" y="67135"/>
                    <a:pt x="8897" y="67135"/>
                  </a:cubicBezTo>
                  <a:cubicBezTo>
                    <a:pt x="9039" y="67135"/>
                    <a:pt x="9111" y="68311"/>
                    <a:pt x="9167" y="68311"/>
                  </a:cubicBezTo>
                  <a:cubicBezTo>
                    <a:pt x="9187" y="68311"/>
                    <a:pt x="9206" y="68152"/>
                    <a:pt x="9224" y="67717"/>
                  </a:cubicBezTo>
                  <a:cubicBezTo>
                    <a:pt x="10015" y="50864"/>
                    <a:pt x="11052" y="27607"/>
                    <a:pt x="11435" y="9786"/>
                  </a:cubicBezTo>
                  <a:lnTo>
                    <a:pt x="11435" y="9786"/>
                  </a:lnTo>
                  <a:cubicBezTo>
                    <a:pt x="12078" y="29094"/>
                    <a:pt x="12754" y="48566"/>
                    <a:pt x="14618" y="67717"/>
                  </a:cubicBezTo>
                  <a:cubicBezTo>
                    <a:pt x="15129" y="67785"/>
                    <a:pt x="15617" y="67809"/>
                    <a:pt x="16092" y="67809"/>
                  </a:cubicBezTo>
                  <a:cubicBezTo>
                    <a:pt x="17391" y="67809"/>
                    <a:pt x="18592" y="67624"/>
                    <a:pt x="19891" y="67624"/>
                  </a:cubicBezTo>
                  <a:cubicBezTo>
                    <a:pt x="20367" y="67624"/>
                    <a:pt x="20857" y="67649"/>
                    <a:pt x="21369" y="67717"/>
                  </a:cubicBezTo>
                  <a:cubicBezTo>
                    <a:pt x="21442" y="67291"/>
                    <a:pt x="21502" y="67135"/>
                    <a:pt x="21553" y="67135"/>
                  </a:cubicBezTo>
                  <a:cubicBezTo>
                    <a:pt x="21692" y="67135"/>
                    <a:pt x="21760" y="68311"/>
                    <a:pt x="21818" y="68311"/>
                  </a:cubicBezTo>
                  <a:cubicBezTo>
                    <a:pt x="21839" y="68311"/>
                    <a:pt x="21859" y="68152"/>
                    <a:pt x="21881" y="67717"/>
                  </a:cubicBezTo>
                  <a:cubicBezTo>
                    <a:pt x="22727" y="49398"/>
                    <a:pt x="22817" y="0"/>
                    <a:pt x="22817"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2" name="Google Shape;1852;p69"/>
            <p:cNvSpPr/>
            <p:nvPr/>
          </p:nvSpPr>
          <p:spPr>
            <a:xfrm>
              <a:off x="7042913" y="2582772"/>
              <a:ext cx="446343" cy="672033"/>
            </a:xfrm>
            <a:custGeom>
              <a:rect b="b" l="l" r="r" t="t"/>
              <a:pathLst>
                <a:path extrusionOk="0" h="35628" w="23663">
                  <a:moveTo>
                    <a:pt x="8495" y="1"/>
                  </a:moveTo>
                  <a:lnTo>
                    <a:pt x="552" y="4894"/>
                  </a:lnTo>
                  <a:lnTo>
                    <a:pt x="1" y="35627"/>
                  </a:lnTo>
                  <a:lnTo>
                    <a:pt x="23662" y="35627"/>
                  </a:lnTo>
                  <a:lnTo>
                    <a:pt x="23278" y="4011"/>
                  </a:lnTo>
                  <a:cubicBezTo>
                    <a:pt x="23278" y="4011"/>
                    <a:pt x="14681" y="91"/>
                    <a:pt x="14784" y="52"/>
                  </a:cubicBezTo>
                  <a:lnTo>
                    <a:pt x="8495"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3" name="Google Shape;1853;p69"/>
            <p:cNvSpPr/>
            <p:nvPr/>
          </p:nvSpPr>
          <p:spPr>
            <a:xfrm>
              <a:off x="7203130" y="2580848"/>
              <a:ext cx="118645" cy="168933"/>
            </a:xfrm>
            <a:custGeom>
              <a:rect b="b" l="l" r="r" t="t"/>
              <a:pathLst>
                <a:path extrusionOk="0" h="8956" w="6290">
                  <a:moveTo>
                    <a:pt x="2460" y="0"/>
                  </a:moveTo>
                  <a:cubicBezTo>
                    <a:pt x="1729" y="0"/>
                    <a:pt x="1" y="116"/>
                    <a:pt x="1" y="116"/>
                  </a:cubicBezTo>
                  <a:cubicBezTo>
                    <a:pt x="1166" y="3049"/>
                    <a:pt x="2575" y="6035"/>
                    <a:pt x="3741" y="8955"/>
                  </a:cubicBezTo>
                  <a:cubicBezTo>
                    <a:pt x="4753" y="6086"/>
                    <a:pt x="5612" y="3139"/>
                    <a:pt x="6290" y="167"/>
                  </a:cubicBezTo>
                  <a:lnTo>
                    <a:pt x="2460" y="0"/>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4" name="Google Shape;1854;p69"/>
            <p:cNvSpPr/>
            <p:nvPr/>
          </p:nvSpPr>
          <p:spPr>
            <a:xfrm>
              <a:off x="7217371" y="2459318"/>
              <a:ext cx="94030" cy="146109"/>
            </a:xfrm>
            <a:custGeom>
              <a:rect b="b" l="l" r="r" t="t"/>
              <a:pathLst>
                <a:path extrusionOk="0" h="7746" w="4985">
                  <a:moveTo>
                    <a:pt x="1" y="0"/>
                  </a:moveTo>
                  <a:lnTo>
                    <a:pt x="1" y="6610"/>
                  </a:lnTo>
                  <a:lnTo>
                    <a:pt x="373" y="6943"/>
                  </a:lnTo>
                  <a:cubicBezTo>
                    <a:pt x="987" y="7482"/>
                    <a:pt x="1749" y="7746"/>
                    <a:pt x="2508" y="7746"/>
                  </a:cubicBezTo>
                  <a:cubicBezTo>
                    <a:pt x="3426" y="7746"/>
                    <a:pt x="4339" y="7360"/>
                    <a:pt x="4985" y="6610"/>
                  </a:cubicBezTo>
                  <a:lnTo>
                    <a:pt x="4985"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5" name="Google Shape;1855;p69"/>
            <p:cNvSpPr/>
            <p:nvPr/>
          </p:nvSpPr>
          <p:spPr>
            <a:xfrm>
              <a:off x="7054514" y="2444813"/>
              <a:ext cx="170140" cy="359538"/>
            </a:xfrm>
            <a:custGeom>
              <a:rect b="b" l="l" r="r" t="t"/>
              <a:pathLst>
                <a:path extrusionOk="0" h="19061" w="9020">
                  <a:moveTo>
                    <a:pt x="4049" y="0"/>
                  </a:moveTo>
                  <a:cubicBezTo>
                    <a:pt x="2064" y="1102"/>
                    <a:pt x="2883" y="3087"/>
                    <a:pt x="2986" y="4215"/>
                  </a:cubicBezTo>
                  <a:cubicBezTo>
                    <a:pt x="3075" y="5330"/>
                    <a:pt x="3408" y="6457"/>
                    <a:pt x="3268" y="7584"/>
                  </a:cubicBezTo>
                  <a:cubicBezTo>
                    <a:pt x="3024" y="9531"/>
                    <a:pt x="1449" y="11017"/>
                    <a:pt x="744" y="12849"/>
                  </a:cubicBezTo>
                  <a:cubicBezTo>
                    <a:pt x="1" y="14758"/>
                    <a:pt x="385" y="17204"/>
                    <a:pt x="2038" y="18396"/>
                  </a:cubicBezTo>
                  <a:cubicBezTo>
                    <a:pt x="2674" y="18850"/>
                    <a:pt x="3439" y="19061"/>
                    <a:pt x="4214" y="19061"/>
                  </a:cubicBezTo>
                  <a:cubicBezTo>
                    <a:pt x="5454" y="19061"/>
                    <a:pt x="6722" y="18522"/>
                    <a:pt x="7533" y="17576"/>
                  </a:cubicBezTo>
                  <a:cubicBezTo>
                    <a:pt x="8865" y="16026"/>
                    <a:pt x="9019" y="13682"/>
                    <a:pt x="8148" y="11837"/>
                  </a:cubicBezTo>
                  <a:cubicBezTo>
                    <a:pt x="7905" y="11325"/>
                    <a:pt x="7584" y="10825"/>
                    <a:pt x="7572" y="10249"/>
                  </a:cubicBezTo>
                  <a:cubicBezTo>
                    <a:pt x="7559" y="9634"/>
                    <a:pt x="7905" y="9070"/>
                    <a:pt x="8148" y="8493"/>
                  </a:cubicBezTo>
                  <a:cubicBezTo>
                    <a:pt x="8853" y="6777"/>
                    <a:pt x="8327" y="4650"/>
                    <a:pt x="7610" y="2959"/>
                  </a:cubicBezTo>
                  <a:lnTo>
                    <a:pt x="5407" y="2383"/>
                  </a:lnTo>
                  <a:lnTo>
                    <a:pt x="4049"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6" name="Google Shape;1856;p69"/>
            <p:cNvSpPr/>
            <p:nvPr/>
          </p:nvSpPr>
          <p:spPr>
            <a:xfrm>
              <a:off x="7184758" y="2374965"/>
              <a:ext cx="169649" cy="182193"/>
            </a:xfrm>
            <a:custGeom>
              <a:rect b="b" l="l" r="r" t="t"/>
              <a:pathLst>
                <a:path extrusionOk="0" h="9659" w="8994">
                  <a:moveTo>
                    <a:pt x="5009" y="1"/>
                  </a:moveTo>
                  <a:cubicBezTo>
                    <a:pt x="2384" y="1"/>
                    <a:pt x="1" y="2115"/>
                    <a:pt x="269" y="4715"/>
                  </a:cubicBezTo>
                  <a:cubicBezTo>
                    <a:pt x="691" y="8826"/>
                    <a:pt x="3872" y="9659"/>
                    <a:pt x="5807" y="9659"/>
                  </a:cubicBezTo>
                  <a:cubicBezTo>
                    <a:pt x="6519" y="9659"/>
                    <a:pt x="7063" y="9546"/>
                    <a:pt x="7238" y="9443"/>
                  </a:cubicBezTo>
                  <a:cubicBezTo>
                    <a:pt x="8174" y="8891"/>
                    <a:pt x="8994" y="6636"/>
                    <a:pt x="8866" y="4843"/>
                  </a:cubicBezTo>
                  <a:cubicBezTo>
                    <a:pt x="8647" y="1731"/>
                    <a:pt x="7623" y="1"/>
                    <a:pt x="5009"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7" name="Google Shape;1857;p69"/>
            <p:cNvSpPr/>
            <p:nvPr/>
          </p:nvSpPr>
          <p:spPr>
            <a:xfrm>
              <a:off x="7155258" y="2446001"/>
              <a:ext cx="64547" cy="54569"/>
            </a:xfrm>
            <a:custGeom>
              <a:rect b="b" l="l" r="r" t="t"/>
              <a:pathLst>
                <a:path extrusionOk="0" h="2893" w="3422">
                  <a:moveTo>
                    <a:pt x="1631" y="0"/>
                  </a:moveTo>
                  <a:cubicBezTo>
                    <a:pt x="636" y="0"/>
                    <a:pt x="0" y="1737"/>
                    <a:pt x="2052" y="2819"/>
                  </a:cubicBezTo>
                  <a:cubicBezTo>
                    <a:pt x="2148" y="2869"/>
                    <a:pt x="2245" y="2892"/>
                    <a:pt x="2341" y="2892"/>
                  </a:cubicBezTo>
                  <a:cubicBezTo>
                    <a:pt x="2907" y="2892"/>
                    <a:pt x="3422" y="2097"/>
                    <a:pt x="3422" y="1461"/>
                  </a:cubicBezTo>
                  <a:cubicBezTo>
                    <a:pt x="3422" y="706"/>
                    <a:pt x="2730" y="436"/>
                    <a:pt x="2052" y="103"/>
                  </a:cubicBezTo>
                  <a:cubicBezTo>
                    <a:pt x="1909" y="33"/>
                    <a:pt x="1766" y="0"/>
                    <a:pt x="1631"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8" name="Google Shape;1858;p69"/>
            <p:cNvSpPr/>
            <p:nvPr/>
          </p:nvSpPr>
          <p:spPr>
            <a:xfrm>
              <a:off x="7182834" y="2409540"/>
              <a:ext cx="42780" cy="58719"/>
            </a:xfrm>
            <a:custGeom>
              <a:rect b="b" l="l" r="r" t="t"/>
              <a:pathLst>
                <a:path extrusionOk="0" h="3113" w="2268">
                  <a:moveTo>
                    <a:pt x="2267" y="0"/>
                  </a:moveTo>
                  <a:lnTo>
                    <a:pt x="2267" y="0"/>
                  </a:lnTo>
                  <a:cubicBezTo>
                    <a:pt x="1627" y="666"/>
                    <a:pt x="436" y="256"/>
                    <a:pt x="0" y="1088"/>
                  </a:cubicBezTo>
                  <a:cubicBezTo>
                    <a:pt x="77" y="1460"/>
                    <a:pt x="500" y="2728"/>
                    <a:pt x="590" y="3113"/>
                  </a:cubicBezTo>
                  <a:cubicBezTo>
                    <a:pt x="986" y="2075"/>
                    <a:pt x="1717" y="960"/>
                    <a:pt x="226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9" name="Google Shape;1859;p69"/>
            <p:cNvSpPr/>
            <p:nvPr/>
          </p:nvSpPr>
          <p:spPr>
            <a:xfrm>
              <a:off x="7170272" y="2345238"/>
              <a:ext cx="182929" cy="99104"/>
            </a:xfrm>
            <a:custGeom>
              <a:rect b="b" l="l" r="r" t="t"/>
              <a:pathLst>
                <a:path extrusionOk="0" h="5254" w="9698">
                  <a:moveTo>
                    <a:pt x="0" y="4562"/>
                  </a:moveTo>
                  <a:lnTo>
                    <a:pt x="0" y="4562"/>
                  </a:lnTo>
                  <a:cubicBezTo>
                    <a:pt x="0" y="4562"/>
                    <a:pt x="0" y="4562"/>
                    <a:pt x="0" y="4562"/>
                  </a:cubicBezTo>
                  <a:cubicBezTo>
                    <a:pt x="0" y="4562"/>
                    <a:pt x="0" y="4562"/>
                    <a:pt x="0" y="4562"/>
                  </a:cubicBezTo>
                  <a:close/>
                  <a:moveTo>
                    <a:pt x="4724" y="1"/>
                  </a:moveTo>
                  <a:cubicBezTo>
                    <a:pt x="4596" y="1"/>
                    <a:pt x="4468" y="5"/>
                    <a:pt x="4343" y="14"/>
                  </a:cubicBezTo>
                  <a:cubicBezTo>
                    <a:pt x="2062" y="181"/>
                    <a:pt x="218" y="2166"/>
                    <a:pt x="0" y="4562"/>
                  </a:cubicBezTo>
                  <a:lnTo>
                    <a:pt x="0" y="4562"/>
                  </a:lnTo>
                  <a:cubicBezTo>
                    <a:pt x="0" y="4562"/>
                    <a:pt x="0" y="4562"/>
                    <a:pt x="1" y="4562"/>
                  </a:cubicBezTo>
                  <a:cubicBezTo>
                    <a:pt x="21" y="4562"/>
                    <a:pt x="1102" y="5254"/>
                    <a:pt x="1102" y="5254"/>
                  </a:cubicBezTo>
                  <a:cubicBezTo>
                    <a:pt x="1102" y="5254"/>
                    <a:pt x="2190" y="5203"/>
                    <a:pt x="3574" y="5138"/>
                  </a:cubicBezTo>
                  <a:cubicBezTo>
                    <a:pt x="3767" y="5138"/>
                    <a:pt x="4061" y="4178"/>
                    <a:pt x="4061" y="4178"/>
                  </a:cubicBezTo>
                  <a:cubicBezTo>
                    <a:pt x="4061" y="4178"/>
                    <a:pt x="4445" y="5100"/>
                    <a:pt x="4599" y="5100"/>
                  </a:cubicBezTo>
                  <a:cubicBezTo>
                    <a:pt x="5162" y="5074"/>
                    <a:pt x="6315" y="5010"/>
                    <a:pt x="6315" y="5010"/>
                  </a:cubicBezTo>
                  <a:lnTo>
                    <a:pt x="6469" y="3383"/>
                  </a:lnTo>
                  <a:lnTo>
                    <a:pt x="7174" y="4972"/>
                  </a:lnTo>
                  <a:lnTo>
                    <a:pt x="9685" y="4856"/>
                  </a:lnTo>
                  <a:cubicBezTo>
                    <a:pt x="9697" y="4856"/>
                    <a:pt x="9006" y="2615"/>
                    <a:pt x="8916" y="2410"/>
                  </a:cubicBezTo>
                  <a:cubicBezTo>
                    <a:pt x="8087" y="668"/>
                    <a:pt x="6305" y="1"/>
                    <a:pt x="472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0" name="Google Shape;1860;p69"/>
            <p:cNvSpPr/>
            <p:nvPr/>
          </p:nvSpPr>
          <p:spPr>
            <a:xfrm>
              <a:off x="7233103" y="2461468"/>
              <a:ext cx="25615" cy="25634"/>
            </a:xfrm>
            <a:custGeom>
              <a:rect b="b" l="l" r="r" t="t"/>
              <a:pathLst>
                <a:path extrusionOk="0" h="1359" w="1358">
                  <a:moveTo>
                    <a:pt x="678" y="1"/>
                  </a:moveTo>
                  <a:cubicBezTo>
                    <a:pt x="307" y="1"/>
                    <a:pt x="0" y="308"/>
                    <a:pt x="0" y="680"/>
                  </a:cubicBezTo>
                  <a:cubicBezTo>
                    <a:pt x="0" y="1051"/>
                    <a:pt x="307" y="1359"/>
                    <a:pt x="678" y="1359"/>
                  </a:cubicBezTo>
                  <a:cubicBezTo>
                    <a:pt x="1050" y="1359"/>
                    <a:pt x="1358" y="1051"/>
                    <a:pt x="1358" y="680"/>
                  </a:cubicBezTo>
                  <a:cubicBezTo>
                    <a:pt x="1358" y="308"/>
                    <a:pt x="1050" y="1"/>
                    <a:pt x="678"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1" name="Google Shape;1861;p69"/>
            <p:cNvSpPr/>
            <p:nvPr/>
          </p:nvSpPr>
          <p:spPr>
            <a:xfrm>
              <a:off x="7335299" y="2461468"/>
              <a:ext cx="17184" cy="25634"/>
            </a:xfrm>
            <a:custGeom>
              <a:rect b="b" l="l" r="r" t="t"/>
              <a:pathLst>
                <a:path extrusionOk="0" h="1359" w="911">
                  <a:moveTo>
                    <a:pt x="680" y="1"/>
                  </a:moveTo>
                  <a:cubicBezTo>
                    <a:pt x="296" y="1"/>
                    <a:pt x="0" y="308"/>
                    <a:pt x="0" y="680"/>
                  </a:cubicBezTo>
                  <a:cubicBezTo>
                    <a:pt x="0" y="1051"/>
                    <a:pt x="296" y="1359"/>
                    <a:pt x="680" y="1359"/>
                  </a:cubicBezTo>
                  <a:cubicBezTo>
                    <a:pt x="718" y="1359"/>
                    <a:pt x="757" y="1359"/>
                    <a:pt x="795" y="1346"/>
                  </a:cubicBezTo>
                  <a:cubicBezTo>
                    <a:pt x="820" y="1346"/>
                    <a:pt x="834" y="1333"/>
                    <a:pt x="859" y="1333"/>
                  </a:cubicBezTo>
                  <a:cubicBezTo>
                    <a:pt x="859" y="1333"/>
                    <a:pt x="897" y="808"/>
                    <a:pt x="910" y="629"/>
                  </a:cubicBezTo>
                  <a:cubicBezTo>
                    <a:pt x="910" y="488"/>
                    <a:pt x="885" y="40"/>
                    <a:pt x="885" y="40"/>
                  </a:cubicBezTo>
                  <a:cubicBezTo>
                    <a:pt x="859" y="26"/>
                    <a:pt x="846" y="26"/>
                    <a:pt x="834" y="26"/>
                  </a:cubicBezTo>
                  <a:cubicBezTo>
                    <a:pt x="782" y="14"/>
                    <a:pt x="731" y="1"/>
                    <a:pt x="680"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2" name="Google Shape;1862;p69"/>
            <p:cNvSpPr/>
            <p:nvPr/>
          </p:nvSpPr>
          <p:spPr>
            <a:xfrm>
              <a:off x="7170744" y="2293291"/>
              <a:ext cx="172554" cy="106347"/>
            </a:xfrm>
            <a:custGeom>
              <a:rect b="b" l="l" r="r" t="t"/>
              <a:pathLst>
                <a:path extrusionOk="0" h="5638" w="9148">
                  <a:moveTo>
                    <a:pt x="4574" y="1"/>
                  </a:moveTo>
                  <a:cubicBezTo>
                    <a:pt x="2037" y="1"/>
                    <a:pt x="1" y="2127"/>
                    <a:pt x="1" y="4741"/>
                  </a:cubicBezTo>
                  <a:lnTo>
                    <a:pt x="1" y="5574"/>
                  </a:lnTo>
                  <a:lnTo>
                    <a:pt x="9122" y="5637"/>
                  </a:lnTo>
                  <a:lnTo>
                    <a:pt x="9148" y="4741"/>
                  </a:lnTo>
                  <a:cubicBezTo>
                    <a:pt x="9148" y="2127"/>
                    <a:pt x="7098" y="1"/>
                    <a:pt x="4574" y="1"/>
                  </a:cubicBezTo>
                  <a:close/>
                </a:path>
              </a:pathLst>
            </a:custGeom>
            <a:solidFill>
              <a:srgbClr val="F6AC4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3" name="Google Shape;1863;p69"/>
            <p:cNvSpPr/>
            <p:nvPr/>
          </p:nvSpPr>
          <p:spPr>
            <a:xfrm>
              <a:off x="7159634" y="2395752"/>
              <a:ext cx="216523" cy="12355"/>
            </a:xfrm>
            <a:custGeom>
              <a:rect b="b" l="l" r="r" t="t"/>
              <a:pathLst>
                <a:path extrusionOk="0" h="655" w="11479">
                  <a:moveTo>
                    <a:pt x="334" y="0"/>
                  </a:moveTo>
                  <a:cubicBezTo>
                    <a:pt x="154" y="0"/>
                    <a:pt x="1" y="142"/>
                    <a:pt x="1" y="321"/>
                  </a:cubicBezTo>
                  <a:cubicBezTo>
                    <a:pt x="1" y="500"/>
                    <a:pt x="154" y="654"/>
                    <a:pt x="334" y="654"/>
                  </a:cubicBezTo>
                  <a:lnTo>
                    <a:pt x="11146" y="654"/>
                  </a:lnTo>
                  <a:cubicBezTo>
                    <a:pt x="11325" y="654"/>
                    <a:pt x="11479" y="500"/>
                    <a:pt x="11479" y="321"/>
                  </a:cubicBezTo>
                  <a:cubicBezTo>
                    <a:pt x="11479" y="142"/>
                    <a:pt x="11325" y="0"/>
                    <a:pt x="11146" y="0"/>
                  </a:cubicBezTo>
                  <a:close/>
                </a:path>
              </a:pathLst>
            </a:custGeom>
            <a:solidFill>
              <a:srgbClr val="D87D1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4" name="Google Shape;1864;p69"/>
            <p:cNvSpPr/>
            <p:nvPr/>
          </p:nvSpPr>
          <p:spPr>
            <a:xfrm>
              <a:off x="7328301" y="2632550"/>
              <a:ext cx="628499" cy="613295"/>
            </a:xfrm>
            <a:custGeom>
              <a:rect b="b" l="l" r="r" t="t"/>
              <a:pathLst>
                <a:path extrusionOk="0" h="32514" w="33320">
                  <a:moveTo>
                    <a:pt x="33141" y="1"/>
                  </a:moveTo>
                  <a:cubicBezTo>
                    <a:pt x="30156" y="1487"/>
                    <a:pt x="23405" y="5036"/>
                    <a:pt x="23405" y="5036"/>
                  </a:cubicBezTo>
                  <a:lnTo>
                    <a:pt x="8686" y="5202"/>
                  </a:lnTo>
                  <a:cubicBezTo>
                    <a:pt x="6226" y="3780"/>
                    <a:pt x="3229" y="2127"/>
                    <a:pt x="385" y="2127"/>
                  </a:cubicBezTo>
                  <a:lnTo>
                    <a:pt x="385" y="28197"/>
                  </a:lnTo>
                  <a:cubicBezTo>
                    <a:pt x="0" y="28197"/>
                    <a:pt x="9403" y="32514"/>
                    <a:pt x="9403" y="32514"/>
                  </a:cubicBezTo>
                  <a:lnTo>
                    <a:pt x="23879" y="32386"/>
                  </a:lnTo>
                  <a:lnTo>
                    <a:pt x="32641" y="28197"/>
                  </a:lnTo>
                  <a:cubicBezTo>
                    <a:pt x="32641" y="28197"/>
                    <a:pt x="33243" y="16552"/>
                    <a:pt x="33308" y="12261"/>
                  </a:cubicBezTo>
                  <a:cubicBezTo>
                    <a:pt x="33320" y="10992"/>
                    <a:pt x="32513" y="321"/>
                    <a:pt x="33141"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5" name="Google Shape;1865;p69"/>
            <p:cNvSpPr/>
            <p:nvPr/>
          </p:nvSpPr>
          <p:spPr>
            <a:xfrm>
              <a:off x="7488499" y="2728239"/>
              <a:ext cx="8960" cy="517606"/>
            </a:xfrm>
            <a:custGeom>
              <a:rect b="b" l="l" r="r" t="t"/>
              <a:pathLst>
                <a:path extrusionOk="0" h="27441" w="475">
                  <a:moveTo>
                    <a:pt x="193" y="1"/>
                  </a:moveTo>
                  <a:cubicBezTo>
                    <a:pt x="128" y="14"/>
                    <a:pt x="65" y="65"/>
                    <a:pt x="77" y="142"/>
                  </a:cubicBezTo>
                  <a:cubicBezTo>
                    <a:pt x="218" y="4267"/>
                    <a:pt x="154" y="9071"/>
                    <a:pt x="103" y="13721"/>
                  </a:cubicBezTo>
                  <a:cubicBezTo>
                    <a:pt x="51" y="18371"/>
                    <a:pt x="0" y="23188"/>
                    <a:pt x="142" y="27313"/>
                  </a:cubicBezTo>
                  <a:cubicBezTo>
                    <a:pt x="142" y="27377"/>
                    <a:pt x="205" y="27441"/>
                    <a:pt x="270" y="27441"/>
                  </a:cubicBezTo>
                  <a:lnTo>
                    <a:pt x="282" y="27441"/>
                  </a:lnTo>
                  <a:cubicBezTo>
                    <a:pt x="347" y="27429"/>
                    <a:pt x="398" y="27377"/>
                    <a:pt x="398" y="27300"/>
                  </a:cubicBezTo>
                  <a:cubicBezTo>
                    <a:pt x="256" y="23175"/>
                    <a:pt x="308" y="18371"/>
                    <a:pt x="359" y="13721"/>
                  </a:cubicBezTo>
                  <a:cubicBezTo>
                    <a:pt x="410" y="9071"/>
                    <a:pt x="475" y="4254"/>
                    <a:pt x="321" y="129"/>
                  </a:cubicBezTo>
                  <a:cubicBezTo>
                    <a:pt x="321" y="65"/>
                    <a:pt x="256" y="14"/>
                    <a:pt x="193"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6" name="Google Shape;1866;p69"/>
            <p:cNvSpPr/>
            <p:nvPr/>
          </p:nvSpPr>
          <p:spPr>
            <a:xfrm>
              <a:off x="7766624" y="2730653"/>
              <a:ext cx="14524" cy="515191"/>
            </a:xfrm>
            <a:custGeom>
              <a:rect b="b" l="l" r="r" t="t"/>
              <a:pathLst>
                <a:path extrusionOk="0" h="27313" w="770">
                  <a:moveTo>
                    <a:pt x="129" y="1"/>
                  </a:moveTo>
                  <a:cubicBezTo>
                    <a:pt x="52" y="14"/>
                    <a:pt x="1" y="65"/>
                    <a:pt x="1" y="142"/>
                  </a:cubicBezTo>
                  <a:lnTo>
                    <a:pt x="513" y="27185"/>
                  </a:lnTo>
                  <a:cubicBezTo>
                    <a:pt x="513" y="27249"/>
                    <a:pt x="564" y="27313"/>
                    <a:pt x="641" y="27313"/>
                  </a:cubicBezTo>
                  <a:cubicBezTo>
                    <a:pt x="705" y="27313"/>
                    <a:pt x="769" y="27249"/>
                    <a:pt x="769" y="27185"/>
                  </a:cubicBezTo>
                  <a:lnTo>
                    <a:pt x="257" y="129"/>
                  </a:lnTo>
                  <a:cubicBezTo>
                    <a:pt x="257" y="65"/>
                    <a:pt x="206" y="1"/>
                    <a:pt x="129"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7" name="Google Shape;1867;p69"/>
            <p:cNvSpPr/>
            <p:nvPr/>
          </p:nvSpPr>
          <p:spPr>
            <a:xfrm>
              <a:off x="7966697" y="2631361"/>
              <a:ext cx="464206" cy="457434"/>
            </a:xfrm>
            <a:custGeom>
              <a:rect b="b" l="l" r="r" t="t"/>
              <a:pathLst>
                <a:path extrusionOk="0" h="24251" w="24610">
                  <a:moveTo>
                    <a:pt x="16219" y="0"/>
                  </a:moveTo>
                  <a:cubicBezTo>
                    <a:pt x="14924" y="461"/>
                    <a:pt x="15770" y="1819"/>
                    <a:pt x="14694" y="2665"/>
                  </a:cubicBezTo>
                  <a:cubicBezTo>
                    <a:pt x="14796" y="4176"/>
                    <a:pt x="14566" y="11183"/>
                    <a:pt x="14566" y="11183"/>
                  </a:cubicBezTo>
                  <a:lnTo>
                    <a:pt x="1" y="16884"/>
                  </a:lnTo>
                  <a:cubicBezTo>
                    <a:pt x="423" y="19126"/>
                    <a:pt x="1268" y="22086"/>
                    <a:pt x="1999" y="24250"/>
                  </a:cubicBezTo>
                  <a:cubicBezTo>
                    <a:pt x="7789" y="22533"/>
                    <a:pt x="21227" y="15808"/>
                    <a:pt x="22380" y="14988"/>
                  </a:cubicBezTo>
                  <a:cubicBezTo>
                    <a:pt x="23803" y="13950"/>
                    <a:pt x="24609" y="11824"/>
                    <a:pt x="23764" y="10274"/>
                  </a:cubicBezTo>
                  <a:cubicBezTo>
                    <a:pt x="23213" y="9262"/>
                    <a:pt x="22636" y="8262"/>
                    <a:pt x="22009" y="7289"/>
                  </a:cubicBezTo>
                  <a:cubicBezTo>
                    <a:pt x="21164" y="5970"/>
                    <a:pt x="16680" y="1498"/>
                    <a:pt x="16219"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8" name="Google Shape;1868;p69"/>
            <p:cNvSpPr/>
            <p:nvPr/>
          </p:nvSpPr>
          <p:spPr>
            <a:xfrm>
              <a:off x="7858446" y="2949833"/>
              <a:ext cx="246967" cy="154710"/>
            </a:xfrm>
            <a:custGeom>
              <a:rect b="b" l="l" r="r" t="t"/>
              <a:pathLst>
                <a:path extrusionOk="0" h="8202" w="13093">
                  <a:moveTo>
                    <a:pt x="5740" y="0"/>
                  </a:moveTo>
                  <a:cubicBezTo>
                    <a:pt x="4215" y="615"/>
                    <a:pt x="3011" y="1486"/>
                    <a:pt x="1743" y="2537"/>
                  </a:cubicBezTo>
                  <a:cubicBezTo>
                    <a:pt x="1077" y="3087"/>
                    <a:pt x="423" y="3741"/>
                    <a:pt x="231" y="4587"/>
                  </a:cubicBezTo>
                  <a:cubicBezTo>
                    <a:pt x="1" y="5637"/>
                    <a:pt x="590" y="6751"/>
                    <a:pt x="1473" y="7366"/>
                  </a:cubicBezTo>
                  <a:cubicBezTo>
                    <a:pt x="2303" y="7952"/>
                    <a:pt x="3645" y="8201"/>
                    <a:pt x="4690" y="8201"/>
                  </a:cubicBezTo>
                  <a:cubicBezTo>
                    <a:pt x="4742" y="8201"/>
                    <a:pt x="4793" y="8200"/>
                    <a:pt x="4843" y="8199"/>
                  </a:cubicBezTo>
                  <a:cubicBezTo>
                    <a:pt x="5919" y="8174"/>
                    <a:pt x="11223" y="6021"/>
                    <a:pt x="13093" y="5137"/>
                  </a:cubicBezTo>
                  <a:lnTo>
                    <a:pt x="5740"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9" name="Google Shape;1869;p69"/>
            <p:cNvSpPr/>
            <p:nvPr/>
          </p:nvSpPr>
          <p:spPr>
            <a:xfrm>
              <a:off x="7952437" y="2923728"/>
              <a:ext cx="67924" cy="50287"/>
            </a:xfrm>
            <a:custGeom>
              <a:rect b="b" l="l" r="r" t="t"/>
              <a:pathLst>
                <a:path extrusionOk="0" h="2666" w="3601">
                  <a:moveTo>
                    <a:pt x="0" y="1"/>
                  </a:moveTo>
                  <a:lnTo>
                    <a:pt x="0" y="2666"/>
                  </a:lnTo>
                  <a:lnTo>
                    <a:pt x="3601" y="679"/>
                  </a:lnTo>
                  <a:lnTo>
                    <a:pt x="0"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0" name="Google Shape;1870;p69"/>
            <p:cNvSpPr/>
            <p:nvPr/>
          </p:nvSpPr>
          <p:spPr>
            <a:xfrm>
              <a:off x="8224282" y="2565852"/>
              <a:ext cx="176157" cy="279354"/>
            </a:xfrm>
            <a:custGeom>
              <a:rect b="b" l="l" r="r" t="t"/>
              <a:pathLst>
                <a:path extrusionOk="0" h="14810" w="9339">
                  <a:moveTo>
                    <a:pt x="1" y="1"/>
                  </a:moveTo>
                  <a:lnTo>
                    <a:pt x="231" y="14810"/>
                  </a:lnTo>
                  <a:cubicBezTo>
                    <a:pt x="2588" y="13913"/>
                    <a:pt x="9339" y="9865"/>
                    <a:pt x="9339" y="9865"/>
                  </a:cubicBezTo>
                  <a:cubicBezTo>
                    <a:pt x="6662" y="6138"/>
                    <a:pt x="4049" y="2409"/>
                    <a:pt x="1"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1" name="Google Shape;1871;p69"/>
            <p:cNvSpPr/>
            <p:nvPr/>
          </p:nvSpPr>
          <p:spPr>
            <a:xfrm>
              <a:off x="6946036" y="2922294"/>
              <a:ext cx="498762" cy="277015"/>
            </a:xfrm>
            <a:custGeom>
              <a:rect b="b" l="l" r="r" t="t"/>
              <a:pathLst>
                <a:path extrusionOk="0" h="14686" w="26442">
                  <a:moveTo>
                    <a:pt x="1102" y="0"/>
                  </a:moveTo>
                  <a:lnTo>
                    <a:pt x="1102" y="0"/>
                  </a:lnTo>
                  <a:cubicBezTo>
                    <a:pt x="0" y="2665"/>
                    <a:pt x="743" y="6790"/>
                    <a:pt x="2728" y="8877"/>
                  </a:cubicBezTo>
                  <a:cubicBezTo>
                    <a:pt x="4330" y="10568"/>
                    <a:pt x="6623" y="11427"/>
                    <a:pt x="8865" y="12080"/>
                  </a:cubicBezTo>
                  <a:cubicBezTo>
                    <a:pt x="12811" y="13233"/>
                    <a:pt x="18319" y="14258"/>
                    <a:pt x="22419" y="14681"/>
                  </a:cubicBezTo>
                  <a:cubicBezTo>
                    <a:pt x="22451" y="14684"/>
                    <a:pt x="22484" y="14686"/>
                    <a:pt x="22517" y="14686"/>
                  </a:cubicBezTo>
                  <a:cubicBezTo>
                    <a:pt x="24119" y="14686"/>
                    <a:pt x="26442" y="10836"/>
                    <a:pt x="20970" y="8929"/>
                  </a:cubicBezTo>
                  <a:cubicBezTo>
                    <a:pt x="17307" y="7647"/>
                    <a:pt x="13733" y="7020"/>
                    <a:pt x="10005" y="5919"/>
                  </a:cubicBezTo>
                  <a:cubicBezTo>
                    <a:pt x="8942" y="5611"/>
                    <a:pt x="7840" y="5316"/>
                    <a:pt x="6930" y="4663"/>
                  </a:cubicBezTo>
                  <a:cubicBezTo>
                    <a:pt x="6033" y="4009"/>
                    <a:pt x="5214" y="2779"/>
                    <a:pt x="5444" y="1691"/>
                  </a:cubicBezTo>
                  <a:lnTo>
                    <a:pt x="1102"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2" name="Google Shape;1872;p69"/>
            <p:cNvSpPr/>
            <p:nvPr/>
          </p:nvSpPr>
          <p:spPr>
            <a:xfrm>
              <a:off x="7302874" y="3052030"/>
              <a:ext cx="31727" cy="36273"/>
            </a:xfrm>
            <a:custGeom>
              <a:rect b="b" l="l" r="r" t="t"/>
              <a:pathLst>
                <a:path extrusionOk="0" h="1923" w="1682">
                  <a:moveTo>
                    <a:pt x="1630" y="1"/>
                  </a:moveTo>
                  <a:cubicBezTo>
                    <a:pt x="1028" y="462"/>
                    <a:pt x="606" y="936"/>
                    <a:pt x="3" y="1397"/>
                  </a:cubicBezTo>
                  <a:lnTo>
                    <a:pt x="3" y="1397"/>
                  </a:lnTo>
                  <a:cubicBezTo>
                    <a:pt x="2" y="1397"/>
                    <a:pt x="1" y="1397"/>
                    <a:pt x="1" y="1397"/>
                  </a:cubicBezTo>
                  <a:lnTo>
                    <a:pt x="1" y="1397"/>
                  </a:lnTo>
                  <a:cubicBezTo>
                    <a:pt x="1" y="1397"/>
                    <a:pt x="1" y="1397"/>
                    <a:pt x="3" y="1398"/>
                  </a:cubicBezTo>
                  <a:cubicBezTo>
                    <a:pt x="3" y="1398"/>
                    <a:pt x="3" y="1397"/>
                    <a:pt x="3" y="1397"/>
                  </a:cubicBezTo>
                  <a:lnTo>
                    <a:pt x="3" y="1397"/>
                  </a:lnTo>
                  <a:cubicBezTo>
                    <a:pt x="72" y="1414"/>
                    <a:pt x="1681" y="1922"/>
                    <a:pt x="1681" y="1922"/>
                  </a:cubicBezTo>
                  <a:lnTo>
                    <a:pt x="1630"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3" name="Google Shape;1873;p69"/>
            <p:cNvSpPr/>
            <p:nvPr/>
          </p:nvSpPr>
          <p:spPr>
            <a:xfrm>
              <a:off x="8016475" y="4496320"/>
              <a:ext cx="324775" cy="107780"/>
            </a:xfrm>
            <a:custGeom>
              <a:rect b="b" l="l" r="r" t="t"/>
              <a:pathLst>
                <a:path extrusionOk="0" h="5714" w="17218">
                  <a:moveTo>
                    <a:pt x="269" y="0"/>
                  </a:moveTo>
                  <a:lnTo>
                    <a:pt x="269" y="3946"/>
                  </a:lnTo>
                  <a:lnTo>
                    <a:pt x="1" y="3946"/>
                  </a:lnTo>
                  <a:lnTo>
                    <a:pt x="1" y="4740"/>
                  </a:lnTo>
                  <a:lnTo>
                    <a:pt x="1" y="4919"/>
                  </a:lnTo>
                  <a:lnTo>
                    <a:pt x="1" y="5714"/>
                  </a:lnTo>
                  <a:lnTo>
                    <a:pt x="17218" y="5714"/>
                  </a:lnTo>
                  <a:lnTo>
                    <a:pt x="17218" y="4919"/>
                  </a:lnTo>
                  <a:lnTo>
                    <a:pt x="17218" y="4740"/>
                  </a:lnTo>
                  <a:lnTo>
                    <a:pt x="17218" y="3946"/>
                  </a:lnTo>
                  <a:lnTo>
                    <a:pt x="16936" y="3946"/>
                  </a:lnTo>
                  <a:lnTo>
                    <a:pt x="7661"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4" name="Google Shape;1874;p69"/>
            <p:cNvSpPr/>
            <p:nvPr/>
          </p:nvSpPr>
          <p:spPr>
            <a:xfrm>
              <a:off x="7584188" y="4493416"/>
              <a:ext cx="324775" cy="107780"/>
            </a:xfrm>
            <a:custGeom>
              <a:rect b="b" l="l" r="r" t="t"/>
              <a:pathLst>
                <a:path extrusionOk="0" h="5714" w="17218">
                  <a:moveTo>
                    <a:pt x="9557" y="0"/>
                  </a:moveTo>
                  <a:lnTo>
                    <a:pt x="282" y="3946"/>
                  </a:lnTo>
                  <a:lnTo>
                    <a:pt x="0" y="3946"/>
                  </a:lnTo>
                  <a:lnTo>
                    <a:pt x="0" y="4740"/>
                  </a:lnTo>
                  <a:lnTo>
                    <a:pt x="0" y="4920"/>
                  </a:lnTo>
                  <a:lnTo>
                    <a:pt x="0" y="5714"/>
                  </a:lnTo>
                  <a:lnTo>
                    <a:pt x="17217" y="5714"/>
                  </a:lnTo>
                  <a:lnTo>
                    <a:pt x="17217" y="4920"/>
                  </a:lnTo>
                  <a:lnTo>
                    <a:pt x="17217" y="4740"/>
                  </a:lnTo>
                  <a:lnTo>
                    <a:pt x="17217" y="3946"/>
                  </a:lnTo>
                  <a:lnTo>
                    <a:pt x="16949" y="3946"/>
                  </a:lnTo>
                  <a:lnTo>
                    <a:pt x="16949"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5" name="Google Shape;1875;p69"/>
            <p:cNvSpPr/>
            <p:nvPr/>
          </p:nvSpPr>
          <p:spPr>
            <a:xfrm>
              <a:off x="7324434" y="4511769"/>
              <a:ext cx="274525" cy="91106"/>
            </a:xfrm>
            <a:custGeom>
              <a:rect b="b" l="l" r="r" t="t"/>
              <a:pathLst>
                <a:path extrusionOk="0" h="4830" w="14554">
                  <a:moveTo>
                    <a:pt x="218" y="1"/>
                  </a:moveTo>
                  <a:lnTo>
                    <a:pt x="218" y="3344"/>
                  </a:lnTo>
                  <a:lnTo>
                    <a:pt x="0" y="3344"/>
                  </a:lnTo>
                  <a:lnTo>
                    <a:pt x="0" y="4010"/>
                  </a:lnTo>
                  <a:lnTo>
                    <a:pt x="0" y="4164"/>
                  </a:lnTo>
                  <a:lnTo>
                    <a:pt x="0" y="4830"/>
                  </a:lnTo>
                  <a:lnTo>
                    <a:pt x="14553" y="4830"/>
                  </a:lnTo>
                  <a:lnTo>
                    <a:pt x="14553" y="4164"/>
                  </a:lnTo>
                  <a:lnTo>
                    <a:pt x="14553" y="4010"/>
                  </a:lnTo>
                  <a:lnTo>
                    <a:pt x="14553" y="3344"/>
                  </a:lnTo>
                  <a:lnTo>
                    <a:pt x="14309" y="3344"/>
                  </a:lnTo>
                  <a:lnTo>
                    <a:pt x="6469"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6" name="Google Shape;1876;p69"/>
            <p:cNvSpPr/>
            <p:nvPr/>
          </p:nvSpPr>
          <p:spPr>
            <a:xfrm>
              <a:off x="6958825" y="4509354"/>
              <a:ext cx="274525" cy="91106"/>
            </a:xfrm>
            <a:custGeom>
              <a:rect b="b" l="l" r="r" t="t"/>
              <a:pathLst>
                <a:path extrusionOk="0" h="4830" w="14554">
                  <a:moveTo>
                    <a:pt x="8085" y="1"/>
                  </a:moveTo>
                  <a:lnTo>
                    <a:pt x="245" y="3332"/>
                  </a:lnTo>
                  <a:lnTo>
                    <a:pt x="1" y="3332"/>
                  </a:lnTo>
                  <a:lnTo>
                    <a:pt x="1" y="4010"/>
                  </a:lnTo>
                  <a:lnTo>
                    <a:pt x="1" y="4151"/>
                  </a:lnTo>
                  <a:lnTo>
                    <a:pt x="1" y="4830"/>
                  </a:lnTo>
                  <a:lnTo>
                    <a:pt x="14553" y="4830"/>
                  </a:lnTo>
                  <a:lnTo>
                    <a:pt x="14553" y="4151"/>
                  </a:lnTo>
                  <a:lnTo>
                    <a:pt x="14553" y="4010"/>
                  </a:lnTo>
                  <a:lnTo>
                    <a:pt x="14553" y="3332"/>
                  </a:lnTo>
                  <a:lnTo>
                    <a:pt x="14323" y="3332"/>
                  </a:lnTo>
                  <a:lnTo>
                    <a:pt x="14323"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7" name="Google Shape;1877;p69"/>
            <p:cNvSpPr/>
            <p:nvPr/>
          </p:nvSpPr>
          <p:spPr>
            <a:xfrm>
              <a:off x="7316701" y="2453225"/>
              <a:ext cx="24408" cy="7790"/>
            </a:xfrm>
            <a:custGeom>
              <a:rect b="b" l="l" r="r" t="t"/>
              <a:pathLst>
                <a:path extrusionOk="0" h="413" w="1294">
                  <a:moveTo>
                    <a:pt x="679" y="1"/>
                  </a:moveTo>
                  <a:cubicBezTo>
                    <a:pt x="662" y="1"/>
                    <a:pt x="645" y="1"/>
                    <a:pt x="628" y="2"/>
                  </a:cubicBezTo>
                  <a:cubicBezTo>
                    <a:pt x="231" y="28"/>
                    <a:pt x="26" y="335"/>
                    <a:pt x="0" y="374"/>
                  </a:cubicBezTo>
                  <a:lnTo>
                    <a:pt x="64" y="412"/>
                  </a:lnTo>
                  <a:cubicBezTo>
                    <a:pt x="90" y="387"/>
                    <a:pt x="269" y="105"/>
                    <a:pt x="628" y="79"/>
                  </a:cubicBezTo>
                  <a:cubicBezTo>
                    <a:pt x="645" y="78"/>
                    <a:pt x="661" y="77"/>
                    <a:pt x="678" y="77"/>
                  </a:cubicBezTo>
                  <a:cubicBezTo>
                    <a:pt x="1008" y="77"/>
                    <a:pt x="1218" y="311"/>
                    <a:pt x="1243" y="335"/>
                  </a:cubicBezTo>
                  <a:lnTo>
                    <a:pt x="1294" y="284"/>
                  </a:lnTo>
                  <a:cubicBezTo>
                    <a:pt x="1269" y="260"/>
                    <a:pt x="1046" y="1"/>
                    <a:pt x="67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8" name="Google Shape;1878;p69"/>
            <p:cNvSpPr/>
            <p:nvPr/>
          </p:nvSpPr>
          <p:spPr>
            <a:xfrm>
              <a:off x="7324434" y="2453716"/>
              <a:ext cx="7979" cy="7771"/>
            </a:xfrm>
            <a:custGeom>
              <a:rect b="b" l="l" r="r" t="t"/>
              <a:pathLst>
                <a:path extrusionOk="0" h="412" w="423">
                  <a:moveTo>
                    <a:pt x="226" y="1"/>
                  </a:moveTo>
                  <a:cubicBezTo>
                    <a:pt x="220" y="1"/>
                    <a:pt x="212" y="1"/>
                    <a:pt x="205" y="2"/>
                  </a:cubicBezTo>
                  <a:cubicBezTo>
                    <a:pt x="90" y="2"/>
                    <a:pt x="0" y="104"/>
                    <a:pt x="13" y="220"/>
                  </a:cubicBezTo>
                  <a:cubicBezTo>
                    <a:pt x="13" y="335"/>
                    <a:pt x="115" y="412"/>
                    <a:pt x="231" y="412"/>
                  </a:cubicBezTo>
                  <a:cubicBezTo>
                    <a:pt x="346" y="400"/>
                    <a:pt x="423" y="309"/>
                    <a:pt x="423" y="195"/>
                  </a:cubicBezTo>
                  <a:cubicBezTo>
                    <a:pt x="411" y="86"/>
                    <a:pt x="331" y="1"/>
                    <a:pt x="22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9" name="Google Shape;1879;p69"/>
            <p:cNvSpPr/>
            <p:nvPr/>
          </p:nvSpPr>
          <p:spPr>
            <a:xfrm>
              <a:off x="7257001" y="2457092"/>
              <a:ext cx="24672" cy="7790"/>
            </a:xfrm>
            <a:custGeom>
              <a:rect b="b" l="l" r="r" t="t"/>
              <a:pathLst>
                <a:path extrusionOk="0" h="413" w="1308">
                  <a:moveTo>
                    <a:pt x="692" y="1"/>
                  </a:moveTo>
                  <a:cubicBezTo>
                    <a:pt x="675" y="1"/>
                    <a:pt x="659" y="1"/>
                    <a:pt x="641" y="2"/>
                  </a:cubicBezTo>
                  <a:cubicBezTo>
                    <a:pt x="245" y="28"/>
                    <a:pt x="26" y="335"/>
                    <a:pt x="1" y="374"/>
                  </a:cubicBezTo>
                  <a:lnTo>
                    <a:pt x="65" y="412"/>
                  </a:lnTo>
                  <a:cubicBezTo>
                    <a:pt x="91" y="374"/>
                    <a:pt x="283" y="92"/>
                    <a:pt x="641" y="79"/>
                  </a:cubicBezTo>
                  <a:cubicBezTo>
                    <a:pt x="658" y="78"/>
                    <a:pt x="675" y="77"/>
                    <a:pt x="691" y="77"/>
                  </a:cubicBezTo>
                  <a:cubicBezTo>
                    <a:pt x="1020" y="77"/>
                    <a:pt x="1219" y="311"/>
                    <a:pt x="1244" y="335"/>
                  </a:cubicBezTo>
                  <a:lnTo>
                    <a:pt x="1307" y="284"/>
                  </a:lnTo>
                  <a:cubicBezTo>
                    <a:pt x="1283" y="260"/>
                    <a:pt x="1060" y="1"/>
                    <a:pt x="69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0" name="Google Shape;1880;p69"/>
            <p:cNvSpPr/>
            <p:nvPr/>
          </p:nvSpPr>
          <p:spPr>
            <a:xfrm>
              <a:off x="7264999" y="2457375"/>
              <a:ext cx="7979" cy="7771"/>
            </a:xfrm>
            <a:custGeom>
              <a:rect b="b" l="l" r="r" t="t"/>
              <a:pathLst>
                <a:path extrusionOk="0" h="412" w="423">
                  <a:moveTo>
                    <a:pt x="192" y="1"/>
                  </a:moveTo>
                  <a:cubicBezTo>
                    <a:pt x="77" y="13"/>
                    <a:pt x="0" y="115"/>
                    <a:pt x="0" y="218"/>
                  </a:cubicBezTo>
                  <a:cubicBezTo>
                    <a:pt x="12" y="326"/>
                    <a:pt x="102" y="412"/>
                    <a:pt x="198" y="412"/>
                  </a:cubicBezTo>
                  <a:cubicBezTo>
                    <a:pt x="205" y="412"/>
                    <a:pt x="211" y="411"/>
                    <a:pt x="217" y="410"/>
                  </a:cubicBezTo>
                  <a:cubicBezTo>
                    <a:pt x="333" y="410"/>
                    <a:pt x="422" y="308"/>
                    <a:pt x="410" y="192"/>
                  </a:cubicBezTo>
                  <a:cubicBezTo>
                    <a:pt x="410" y="90"/>
                    <a:pt x="307" y="1"/>
                    <a:pt x="19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1" name="Google Shape;1881;p69"/>
            <p:cNvSpPr/>
            <p:nvPr/>
          </p:nvSpPr>
          <p:spPr>
            <a:xfrm>
              <a:off x="7283352" y="2508360"/>
              <a:ext cx="30463" cy="12864"/>
            </a:xfrm>
            <a:custGeom>
              <a:rect b="b" l="l" r="r" t="t"/>
              <a:pathLst>
                <a:path extrusionOk="0" h="682" w="1615">
                  <a:moveTo>
                    <a:pt x="1" y="0"/>
                  </a:moveTo>
                  <a:cubicBezTo>
                    <a:pt x="74" y="405"/>
                    <a:pt x="418" y="681"/>
                    <a:pt x="796" y="681"/>
                  </a:cubicBezTo>
                  <a:cubicBezTo>
                    <a:pt x="813" y="681"/>
                    <a:pt x="829" y="681"/>
                    <a:pt x="846" y="680"/>
                  </a:cubicBezTo>
                  <a:cubicBezTo>
                    <a:pt x="1217" y="666"/>
                    <a:pt x="1538" y="384"/>
                    <a:pt x="1615"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2" name="Google Shape;1882;p69"/>
            <p:cNvSpPr/>
            <p:nvPr/>
          </p:nvSpPr>
          <p:spPr>
            <a:xfrm>
              <a:off x="7283352" y="2502720"/>
              <a:ext cx="30463" cy="8545"/>
            </a:xfrm>
            <a:custGeom>
              <a:rect b="b" l="l" r="r" t="t"/>
              <a:pathLst>
                <a:path extrusionOk="0" h="453" w="1615">
                  <a:moveTo>
                    <a:pt x="1166" y="0"/>
                  </a:moveTo>
                  <a:cubicBezTo>
                    <a:pt x="1134" y="0"/>
                    <a:pt x="1103" y="7"/>
                    <a:pt x="1077" y="17"/>
                  </a:cubicBezTo>
                  <a:lnTo>
                    <a:pt x="820" y="133"/>
                  </a:lnTo>
                  <a:lnTo>
                    <a:pt x="616" y="31"/>
                  </a:lnTo>
                  <a:cubicBezTo>
                    <a:pt x="583" y="11"/>
                    <a:pt x="548" y="1"/>
                    <a:pt x="513" y="1"/>
                  </a:cubicBezTo>
                  <a:cubicBezTo>
                    <a:pt x="477" y="1"/>
                    <a:pt x="442" y="11"/>
                    <a:pt x="411" y="31"/>
                  </a:cubicBezTo>
                  <a:lnTo>
                    <a:pt x="1" y="299"/>
                  </a:lnTo>
                  <a:cubicBezTo>
                    <a:pt x="180" y="376"/>
                    <a:pt x="462" y="453"/>
                    <a:pt x="833" y="453"/>
                  </a:cubicBezTo>
                  <a:cubicBezTo>
                    <a:pt x="1166" y="453"/>
                    <a:pt x="1448" y="364"/>
                    <a:pt x="1615" y="299"/>
                  </a:cubicBezTo>
                  <a:cubicBezTo>
                    <a:pt x="1499" y="222"/>
                    <a:pt x="1396" y="133"/>
                    <a:pt x="1294" y="43"/>
                  </a:cubicBezTo>
                  <a:cubicBezTo>
                    <a:pt x="1257" y="13"/>
                    <a:pt x="1210" y="0"/>
                    <a:pt x="116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3" name="Google Shape;1883;p69"/>
            <p:cNvSpPr/>
            <p:nvPr/>
          </p:nvSpPr>
          <p:spPr>
            <a:xfrm>
              <a:off x="7934330" y="2324452"/>
              <a:ext cx="24653" cy="7771"/>
            </a:xfrm>
            <a:custGeom>
              <a:rect b="b" l="l" r="r" t="t"/>
              <a:pathLst>
                <a:path extrusionOk="0" h="412" w="1307">
                  <a:moveTo>
                    <a:pt x="694" y="0"/>
                  </a:moveTo>
                  <a:cubicBezTo>
                    <a:pt x="676" y="0"/>
                    <a:pt x="659" y="1"/>
                    <a:pt x="641" y="2"/>
                  </a:cubicBezTo>
                  <a:cubicBezTo>
                    <a:pt x="243" y="14"/>
                    <a:pt x="26" y="335"/>
                    <a:pt x="0" y="360"/>
                  </a:cubicBezTo>
                  <a:lnTo>
                    <a:pt x="77" y="412"/>
                  </a:lnTo>
                  <a:cubicBezTo>
                    <a:pt x="89" y="373"/>
                    <a:pt x="282" y="91"/>
                    <a:pt x="641" y="79"/>
                  </a:cubicBezTo>
                  <a:cubicBezTo>
                    <a:pt x="658" y="77"/>
                    <a:pt x="674" y="77"/>
                    <a:pt x="691" y="77"/>
                  </a:cubicBezTo>
                  <a:cubicBezTo>
                    <a:pt x="1019" y="77"/>
                    <a:pt x="1218" y="310"/>
                    <a:pt x="1242" y="335"/>
                  </a:cubicBezTo>
                  <a:lnTo>
                    <a:pt x="1307" y="284"/>
                  </a:lnTo>
                  <a:cubicBezTo>
                    <a:pt x="1282" y="246"/>
                    <a:pt x="1059" y="0"/>
                    <a:pt x="69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4" name="Google Shape;1884;p69"/>
            <p:cNvSpPr/>
            <p:nvPr/>
          </p:nvSpPr>
          <p:spPr>
            <a:xfrm>
              <a:off x="7942289" y="2324716"/>
              <a:ext cx="7998" cy="7771"/>
            </a:xfrm>
            <a:custGeom>
              <a:rect b="b" l="l" r="r" t="t"/>
              <a:pathLst>
                <a:path extrusionOk="0" h="412" w="424">
                  <a:moveTo>
                    <a:pt x="193" y="0"/>
                  </a:moveTo>
                  <a:cubicBezTo>
                    <a:pt x="90" y="13"/>
                    <a:pt x="0" y="103"/>
                    <a:pt x="0" y="218"/>
                  </a:cubicBezTo>
                  <a:cubicBezTo>
                    <a:pt x="13" y="326"/>
                    <a:pt x="103" y="411"/>
                    <a:pt x="198" y="411"/>
                  </a:cubicBezTo>
                  <a:cubicBezTo>
                    <a:pt x="205" y="411"/>
                    <a:pt x="212" y="411"/>
                    <a:pt x="219" y="410"/>
                  </a:cubicBezTo>
                  <a:cubicBezTo>
                    <a:pt x="333" y="410"/>
                    <a:pt x="424" y="307"/>
                    <a:pt x="410" y="193"/>
                  </a:cubicBezTo>
                  <a:cubicBezTo>
                    <a:pt x="410" y="77"/>
                    <a:pt x="308" y="0"/>
                    <a:pt x="19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5" name="Google Shape;1885;p69"/>
            <p:cNvSpPr/>
            <p:nvPr/>
          </p:nvSpPr>
          <p:spPr>
            <a:xfrm>
              <a:off x="7874875" y="2328055"/>
              <a:ext cx="24427" cy="7790"/>
            </a:xfrm>
            <a:custGeom>
              <a:rect b="b" l="l" r="r" t="t"/>
              <a:pathLst>
                <a:path extrusionOk="0" h="413" w="1295">
                  <a:moveTo>
                    <a:pt x="679" y="1"/>
                  </a:moveTo>
                  <a:cubicBezTo>
                    <a:pt x="662" y="1"/>
                    <a:pt x="645" y="1"/>
                    <a:pt x="628" y="2"/>
                  </a:cubicBezTo>
                  <a:cubicBezTo>
                    <a:pt x="231" y="28"/>
                    <a:pt x="26" y="335"/>
                    <a:pt x="1" y="374"/>
                  </a:cubicBezTo>
                  <a:lnTo>
                    <a:pt x="64" y="412"/>
                  </a:lnTo>
                  <a:cubicBezTo>
                    <a:pt x="90" y="387"/>
                    <a:pt x="269" y="105"/>
                    <a:pt x="641" y="79"/>
                  </a:cubicBezTo>
                  <a:cubicBezTo>
                    <a:pt x="650" y="79"/>
                    <a:pt x="658" y="79"/>
                    <a:pt x="667" y="79"/>
                  </a:cubicBezTo>
                  <a:cubicBezTo>
                    <a:pt x="998" y="79"/>
                    <a:pt x="1218" y="311"/>
                    <a:pt x="1243" y="349"/>
                  </a:cubicBezTo>
                  <a:lnTo>
                    <a:pt x="1294" y="298"/>
                  </a:lnTo>
                  <a:cubicBezTo>
                    <a:pt x="1270" y="260"/>
                    <a:pt x="1046" y="1"/>
                    <a:pt x="67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6" name="Google Shape;1886;p69"/>
            <p:cNvSpPr/>
            <p:nvPr/>
          </p:nvSpPr>
          <p:spPr>
            <a:xfrm>
              <a:off x="7882609" y="2328545"/>
              <a:ext cx="7979" cy="7809"/>
            </a:xfrm>
            <a:custGeom>
              <a:rect b="b" l="l" r="r" t="t"/>
              <a:pathLst>
                <a:path extrusionOk="0" h="414" w="423">
                  <a:moveTo>
                    <a:pt x="227" y="1"/>
                  </a:moveTo>
                  <a:cubicBezTo>
                    <a:pt x="220" y="1"/>
                    <a:pt x="213" y="1"/>
                    <a:pt x="206" y="2"/>
                  </a:cubicBezTo>
                  <a:cubicBezTo>
                    <a:pt x="90" y="15"/>
                    <a:pt x="1" y="104"/>
                    <a:pt x="13" y="220"/>
                  </a:cubicBezTo>
                  <a:cubicBezTo>
                    <a:pt x="13" y="327"/>
                    <a:pt x="102" y="413"/>
                    <a:pt x="208" y="413"/>
                  </a:cubicBezTo>
                  <a:cubicBezTo>
                    <a:pt x="216" y="413"/>
                    <a:pt x="224" y="413"/>
                    <a:pt x="231" y="412"/>
                  </a:cubicBezTo>
                  <a:cubicBezTo>
                    <a:pt x="346" y="400"/>
                    <a:pt x="423" y="309"/>
                    <a:pt x="423" y="195"/>
                  </a:cubicBezTo>
                  <a:cubicBezTo>
                    <a:pt x="411" y="86"/>
                    <a:pt x="331" y="1"/>
                    <a:pt x="22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7" name="Google Shape;1887;p69"/>
            <p:cNvSpPr/>
            <p:nvPr/>
          </p:nvSpPr>
          <p:spPr>
            <a:xfrm>
              <a:off x="7927313" y="2301515"/>
              <a:ext cx="41083" cy="8979"/>
            </a:xfrm>
            <a:custGeom>
              <a:rect b="b" l="l" r="r" t="t"/>
              <a:pathLst>
                <a:path extrusionOk="0" h="476" w="2178">
                  <a:moveTo>
                    <a:pt x="1961" y="0"/>
                  </a:moveTo>
                  <a:lnTo>
                    <a:pt x="205" y="39"/>
                  </a:lnTo>
                  <a:cubicBezTo>
                    <a:pt x="90" y="39"/>
                    <a:pt x="0" y="142"/>
                    <a:pt x="0" y="270"/>
                  </a:cubicBezTo>
                  <a:cubicBezTo>
                    <a:pt x="0" y="378"/>
                    <a:pt x="92" y="476"/>
                    <a:pt x="199" y="476"/>
                  </a:cubicBezTo>
                  <a:cubicBezTo>
                    <a:pt x="206" y="476"/>
                    <a:pt x="212" y="475"/>
                    <a:pt x="218" y="475"/>
                  </a:cubicBezTo>
                  <a:lnTo>
                    <a:pt x="1973" y="436"/>
                  </a:lnTo>
                  <a:cubicBezTo>
                    <a:pt x="2089" y="436"/>
                    <a:pt x="2178" y="333"/>
                    <a:pt x="2178" y="205"/>
                  </a:cubicBezTo>
                  <a:cubicBezTo>
                    <a:pt x="2178" y="90"/>
                    <a:pt x="2075" y="0"/>
                    <a:pt x="196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8" name="Google Shape;1888;p69"/>
            <p:cNvSpPr/>
            <p:nvPr/>
          </p:nvSpPr>
          <p:spPr>
            <a:xfrm>
              <a:off x="7857711" y="2303439"/>
              <a:ext cx="41347" cy="9695"/>
            </a:xfrm>
            <a:custGeom>
              <a:rect b="b" l="l" r="r" t="t"/>
              <a:pathLst>
                <a:path extrusionOk="0" h="514" w="2192">
                  <a:moveTo>
                    <a:pt x="1961" y="1"/>
                  </a:moveTo>
                  <a:lnTo>
                    <a:pt x="219" y="78"/>
                  </a:lnTo>
                  <a:cubicBezTo>
                    <a:pt x="103" y="78"/>
                    <a:pt x="1" y="180"/>
                    <a:pt x="14" y="308"/>
                  </a:cubicBezTo>
                  <a:cubicBezTo>
                    <a:pt x="14" y="424"/>
                    <a:pt x="116" y="513"/>
                    <a:pt x="245" y="513"/>
                  </a:cubicBezTo>
                  <a:lnTo>
                    <a:pt x="1987" y="436"/>
                  </a:lnTo>
                  <a:cubicBezTo>
                    <a:pt x="2102" y="436"/>
                    <a:pt x="2192" y="334"/>
                    <a:pt x="2192" y="219"/>
                  </a:cubicBezTo>
                  <a:cubicBezTo>
                    <a:pt x="2192" y="91"/>
                    <a:pt x="2089" y="1"/>
                    <a:pt x="196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9" name="Google Shape;1889;p69"/>
            <p:cNvSpPr/>
            <p:nvPr/>
          </p:nvSpPr>
          <p:spPr>
            <a:xfrm>
              <a:off x="7296631" y="2462921"/>
              <a:ext cx="13072" cy="25408"/>
            </a:xfrm>
            <a:custGeom>
              <a:rect b="b" l="l" r="r" t="t"/>
              <a:pathLst>
                <a:path extrusionOk="0" h="1347" w="693">
                  <a:moveTo>
                    <a:pt x="168" y="1"/>
                  </a:moveTo>
                  <a:lnTo>
                    <a:pt x="1" y="1346"/>
                  </a:lnTo>
                  <a:lnTo>
                    <a:pt x="692" y="1346"/>
                  </a:lnTo>
                  <a:lnTo>
                    <a:pt x="168"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0" name="Google Shape;1890;p69"/>
            <p:cNvSpPr/>
            <p:nvPr/>
          </p:nvSpPr>
          <p:spPr>
            <a:xfrm>
              <a:off x="7897114" y="2335336"/>
              <a:ext cx="17636" cy="34330"/>
            </a:xfrm>
            <a:custGeom>
              <a:rect b="b" l="l" r="r" t="t"/>
              <a:pathLst>
                <a:path extrusionOk="0" h="1820" w="935">
                  <a:moveTo>
                    <a:pt x="704" y="1"/>
                  </a:moveTo>
                  <a:lnTo>
                    <a:pt x="0" y="1820"/>
                  </a:lnTo>
                  <a:lnTo>
                    <a:pt x="935" y="1820"/>
                  </a:lnTo>
                  <a:lnTo>
                    <a:pt x="704"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91" name="Google Shape;1891;p69"/>
          <p:cNvGrpSpPr/>
          <p:nvPr/>
        </p:nvGrpSpPr>
        <p:grpSpPr>
          <a:xfrm>
            <a:off x="10676244" y="3125127"/>
            <a:ext cx="1877085" cy="1060997"/>
            <a:chOff x="7028075" y="1065550"/>
            <a:chExt cx="1320775" cy="746550"/>
          </a:xfrm>
        </p:grpSpPr>
        <p:sp>
          <p:nvSpPr>
            <p:cNvPr id="1892" name="Google Shape;1892;p69"/>
            <p:cNvSpPr/>
            <p:nvPr/>
          </p:nvSpPr>
          <p:spPr>
            <a:xfrm>
              <a:off x="7154575" y="1141125"/>
              <a:ext cx="1067775" cy="533900"/>
            </a:xfrm>
            <a:custGeom>
              <a:rect b="b" l="l" r="r" t="t"/>
              <a:pathLst>
                <a:path extrusionOk="0" h="21356" w="42711">
                  <a:moveTo>
                    <a:pt x="21356" y="1"/>
                  </a:moveTo>
                  <a:cubicBezTo>
                    <a:pt x="9557" y="1"/>
                    <a:pt x="0" y="9558"/>
                    <a:pt x="0" y="21356"/>
                  </a:cubicBezTo>
                  <a:lnTo>
                    <a:pt x="42710" y="21356"/>
                  </a:lnTo>
                  <a:cubicBezTo>
                    <a:pt x="42710" y="9558"/>
                    <a:pt x="33154" y="1"/>
                    <a:pt x="2135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3" name="Google Shape;1893;p69"/>
            <p:cNvSpPr/>
            <p:nvPr/>
          </p:nvSpPr>
          <p:spPr>
            <a:xfrm>
              <a:off x="7570275" y="1065550"/>
              <a:ext cx="236375" cy="444550"/>
            </a:xfrm>
            <a:custGeom>
              <a:rect b="b" l="l" r="r" t="t"/>
              <a:pathLst>
                <a:path extrusionOk="0" h="17782" w="9455">
                  <a:moveTo>
                    <a:pt x="4728" y="1"/>
                  </a:moveTo>
                  <a:cubicBezTo>
                    <a:pt x="2114" y="1"/>
                    <a:pt x="0" y="2114"/>
                    <a:pt x="0" y="4727"/>
                  </a:cubicBezTo>
                  <a:lnTo>
                    <a:pt x="0" y="13054"/>
                  </a:lnTo>
                  <a:cubicBezTo>
                    <a:pt x="0" y="15667"/>
                    <a:pt x="2114" y="17782"/>
                    <a:pt x="4728" y="17782"/>
                  </a:cubicBezTo>
                  <a:cubicBezTo>
                    <a:pt x="7341" y="17782"/>
                    <a:pt x="9454" y="15667"/>
                    <a:pt x="9454" y="13054"/>
                  </a:cubicBezTo>
                  <a:lnTo>
                    <a:pt x="9454" y="4727"/>
                  </a:lnTo>
                  <a:cubicBezTo>
                    <a:pt x="9454" y="2114"/>
                    <a:pt x="7341" y="1"/>
                    <a:pt x="472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4" name="Google Shape;1894;p69"/>
            <p:cNvSpPr/>
            <p:nvPr/>
          </p:nvSpPr>
          <p:spPr>
            <a:xfrm>
              <a:off x="7154575" y="1442825"/>
              <a:ext cx="188025" cy="232200"/>
            </a:xfrm>
            <a:custGeom>
              <a:rect b="b" l="l" r="r" t="t"/>
              <a:pathLst>
                <a:path extrusionOk="0" h="9288" w="7521">
                  <a:moveTo>
                    <a:pt x="2127" y="0"/>
                  </a:moveTo>
                  <a:cubicBezTo>
                    <a:pt x="756" y="2805"/>
                    <a:pt x="0" y="5957"/>
                    <a:pt x="0" y="9288"/>
                  </a:cubicBezTo>
                  <a:lnTo>
                    <a:pt x="5624" y="9288"/>
                  </a:lnTo>
                  <a:lnTo>
                    <a:pt x="7174" y="3805"/>
                  </a:lnTo>
                  <a:cubicBezTo>
                    <a:pt x="7520" y="2588"/>
                    <a:pt x="6815" y="1319"/>
                    <a:pt x="5585" y="974"/>
                  </a:cubicBezTo>
                  <a:lnTo>
                    <a:pt x="2127"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5" name="Google Shape;1895;p69"/>
            <p:cNvSpPr/>
            <p:nvPr/>
          </p:nvSpPr>
          <p:spPr>
            <a:xfrm>
              <a:off x="8034650" y="1442825"/>
              <a:ext cx="187700" cy="232200"/>
            </a:xfrm>
            <a:custGeom>
              <a:rect b="b" l="l" r="r" t="t"/>
              <a:pathLst>
                <a:path extrusionOk="0" h="9288" w="7508">
                  <a:moveTo>
                    <a:pt x="5394" y="0"/>
                  </a:moveTo>
                  <a:lnTo>
                    <a:pt x="1922" y="974"/>
                  </a:lnTo>
                  <a:cubicBezTo>
                    <a:pt x="705" y="1319"/>
                    <a:pt x="0" y="2588"/>
                    <a:pt x="333" y="3805"/>
                  </a:cubicBezTo>
                  <a:lnTo>
                    <a:pt x="1896" y="9288"/>
                  </a:lnTo>
                  <a:lnTo>
                    <a:pt x="7507" y="9288"/>
                  </a:lnTo>
                  <a:cubicBezTo>
                    <a:pt x="7507" y="5957"/>
                    <a:pt x="6752" y="2805"/>
                    <a:pt x="539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6" name="Google Shape;1896;p69"/>
            <p:cNvSpPr/>
            <p:nvPr/>
          </p:nvSpPr>
          <p:spPr>
            <a:xfrm>
              <a:off x="7028075" y="1675000"/>
              <a:ext cx="1320775" cy="137100"/>
            </a:xfrm>
            <a:custGeom>
              <a:rect b="b" l="l" r="r" t="t"/>
              <a:pathLst>
                <a:path extrusionOk="0" h="5484" w="52831">
                  <a:moveTo>
                    <a:pt x="115" y="1"/>
                  </a:moveTo>
                  <a:cubicBezTo>
                    <a:pt x="52" y="1"/>
                    <a:pt x="0" y="52"/>
                    <a:pt x="0" y="116"/>
                  </a:cubicBezTo>
                  <a:lnTo>
                    <a:pt x="0" y="5369"/>
                  </a:lnTo>
                  <a:cubicBezTo>
                    <a:pt x="0" y="5432"/>
                    <a:pt x="52" y="5483"/>
                    <a:pt x="115" y="5483"/>
                  </a:cubicBezTo>
                  <a:lnTo>
                    <a:pt x="52715" y="5483"/>
                  </a:lnTo>
                  <a:cubicBezTo>
                    <a:pt x="52780" y="5483"/>
                    <a:pt x="52831" y="5432"/>
                    <a:pt x="52831" y="5369"/>
                  </a:cubicBezTo>
                  <a:lnTo>
                    <a:pt x="52831" y="116"/>
                  </a:lnTo>
                  <a:cubicBezTo>
                    <a:pt x="52831" y="52"/>
                    <a:pt x="52780" y="1"/>
                    <a:pt x="52715"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7" name="Google Shape;1897;p69"/>
            <p:cNvSpPr/>
            <p:nvPr/>
          </p:nvSpPr>
          <p:spPr>
            <a:xfrm>
              <a:off x="7523200" y="1344500"/>
              <a:ext cx="330850" cy="331175"/>
            </a:xfrm>
            <a:custGeom>
              <a:rect b="b" l="l" r="r" t="t"/>
              <a:pathLst>
                <a:path extrusionOk="0" h="13247" w="13234">
                  <a:moveTo>
                    <a:pt x="6611" y="0"/>
                  </a:moveTo>
                  <a:cubicBezTo>
                    <a:pt x="2959" y="0"/>
                    <a:pt x="0" y="2972"/>
                    <a:pt x="0" y="6624"/>
                  </a:cubicBezTo>
                  <a:cubicBezTo>
                    <a:pt x="0" y="10274"/>
                    <a:pt x="2959" y="13246"/>
                    <a:pt x="6611" y="13246"/>
                  </a:cubicBezTo>
                  <a:cubicBezTo>
                    <a:pt x="10261" y="13246"/>
                    <a:pt x="13233" y="10274"/>
                    <a:pt x="13233" y="6624"/>
                  </a:cubicBezTo>
                  <a:cubicBezTo>
                    <a:pt x="13233" y="2972"/>
                    <a:pt x="10261" y="0"/>
                    <a:pt x="661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8" name="Google Shape;1898;p69"/>
            <p:cNvSpPr/>
            <p:nvPr/>
          </p:nvSpPr>
          <p:spPr>
            <a:xfrm>
              <a:off x="7572825" y="1394150"/>
              <a:ext cx="231600" cy="231900"/>
            </a:xfrm>
            <a:custGeom>
              <a:rect b="b" l="l" r="r" t="t"/>
              <a:pathLst>
                <a:path extrusionOk="0" h="9276" w="9264">
                  <a:moveTo>
                    <a:pt x="4626" y="0"/>
                  </a:moveTo>
                  <a:cubicBezTo>
                    <a:pt x="2064" y="0"/>
                    <a:pt x="1" y="2076"/>
                    <a:pt x="1" y="4638"/>
                  </a:cubicBezTo>
                  <a:cubicBezTo>
                    <a:pt x="1" y="7200"/>
                    <a:pt x="2064" y="9275"/>
                    <a:pt x="4626" y="9275"/>
                  </a:cubicBezTo>
                  <a:cubicBezTo>
                    <a:pt x="7188" y="9275"/>
                    <a:pt x="9263" y="7200"/>
                    <a:pt x="9263" y="4638"/>
                  </a:cubicBezTo>
                  <a:cubicBezTo>
                    <a:pt x="9263" y="2076"/>
                    <a:pt x="7188" y="0"/>
                    <a:pt x="4626"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99" name="Google Shape;1899;p69"/>
          <p:cNvGrpSpPr/>
          <p:nvPr/>
        </p:nvGrpSpPr>
        <p:grpSpPr>
          <a:xfrm>
            <a:off x="15360154" y="3115410"/>
            <a:ext cx="1315610" cy="1195552"/>
            <a:chOff x="4860498" y="1920600"/>
            <a:chExt cx="925703" cy="841227"/>
          </a:xfrm>
        </p:grpSpPr>
        <p:sp>
          <p:nvSpPr>
            <p:cNvPr id="1900" name="Google Shape;1900;p69"/>
            <p:cNvSpPr/>
            <p:nvPr/>
          </p:nvSpPr>
          <p:spPr>
            <a:xfrm>
              <a:off x="4912031" y="1920600"/>
              <a:ext cx="816179" cy="504174"/>
            </a:xfrm>
            <a:custGeom>
              <a:rect b="b" l="l" r="r" t="t"/>
              <a:pathLst>
                <a:path extrusionOk="0" h="30258" w="48983">
                  <a:moveTo>
                    <a:pt x="24492" y="1"/>
                  </a:moveTo>
                  <a:cubicBezTo>
                    <a:pt x="10967" y="1"/>
                    <a:pt x="1" y="13331"/>
                    <a:pt x="1" y="29772"/>
                  </a:cubicBezTo>
                  <a:lnTo>
                    <a:pt x="1" y="30258"/>
                  </a:lnTo>
                  <a:cubicBezTo>
                    <a:pt x="1005" y="29124"/>
                    <a:pt x="2221" y="28200"/>
                    <a:pt x="3564" y="27520"/>
                  </a:cubicBezTo>
                  <a:cubicBezTo>
                    <a:pt x="4504" y="14464"/>
                    <a:pt x="13510" y="4244"/>
                    <a:pt x="24492" y="4244"/>
                  </a:cubicBezTo>
                  <a:cubicBezTo>
                    <a:pt x="35409" y="4244"/>
                    <a:pt x="44382" y="14367"/>
                    <a:pt x="45386" y="27310"/>
                  </a:cubicBezTo>
                  <a:cubicBezTo>
                    <a:pt x="46731" y="27941"/>
                    <a:pt x="47946" y="28800"/>
                    <a:pt x="48982" y="29837"/>
                  </a:cubicBezTo>
                  <a:lnTo>
                    <a:pt x="48982" y="29772"/>
                  </a:lnTo>
                  <a:cubicBezTo>
                    <a:pt x="48982" y="13331"/>
                    <a:pt x="38017" y="1"/>
                    <a:pt x="24492"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1" name="Google Shape;1901;p69"/>
            <p:cNvSpPr/>
            <p:nvPr/>
          </p:nvSpPr>
          <p:spPr>
            <a:xfrm>
              <a:off x="4860498" y="2357262"/>
              <a:ext cx="202433" cy="404565"/>
            </a:xfrm>
            <a:custGeom>
              <a:rect b="b" l="l" r="r" t="t"/>
              <a:pathLst>
                <a:path extrusionOk="0" h="24280" w="12149">
                  <a:moveTo>
                    <a:pt x="12149" y="0"/>
                  </a:moveTo>
                  <a:cubicBezTo>
                    <a:pt x="5443" y="0"/>
                    <a:pt x="1" y="5426"/>
                    <a:pt x="1" y="12132"/>
                  </a:cubicBezTo>
                  <a:cubicBezTo>
                    <a:pt x="1" y="18837"/>
                    <a:pt x="5443" y="24280"/>
                    <a:pt x="12149" y="24280"/>
                  </a:cubicBezTo>
                  <a:lnTo>
                    <a:pt x="12149"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2" name="Google Shape;1902;p69"/>
            <p:cNvSpPr/>
            <p:nvPr/>
          </p:nvSpPr>
          <p:spPr>
            <a:xfrm>
              <a:off x="5087742" y="2357262"/>
              <a:ext cx="49938" cy="404565"/>
            </a:xfrm>
            <a:custGeom>
              <a:rect b="b" l="l" r="r" t="t"/>
              <a:pathLst>
                <a:path extrusionOk="0" h="24280" w="2997">
                  <a:moveTo>
                    <a:pt x="0" y="0"/>
                  </a:moveTo>
                  <a:lnTo>
                    <a:pt x="0" y="24280"/>
                  </a:lnTo>
                  <a:cubicBezTo>
                    <a:pt x="1652" y="24280"/>
                    <a:pt x="2996" y="22936"/>
                    <a:pt x="2996" y="21300"/>
                  </a:cubicBezTo>
                  <a:lnTo>
                    <a:pt x="2996" y="2981"/>
                  </a:lnTo>
                  <a:cubicBezTo>
                    <a:pt x="2996" y="1329"/>
                    <a:pt x="1652" y="0"/>
                    <a:pt x="0"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3" name="Google Shape;1903;p69"/>
            <p:cNvSpPr/>
            <p:nvPr/>
          </p:nvSpPr>
          <p:spPr>
            <a:xfrm>
              <a:off x="5062900" y="2357262"/>
              <a:ext cx="24860" cy="404565"/>
            </a:xfrm>
            <a:custGeom>
              <a:rect b="b" l="l" r="r" t="t"/>
              <a:pathLst>
                <a:path extrusionOk="0" h="24280" w="1492">
                  <a:moveTo>
                    <a:pt x="1" y="0"/>
                  </a:moveTo>
                  <a:lnTo>
                    <a:pt x="1" y="24280"/>
                  </a:lnTo>
                  <a:lnTo>
                    <a:pt x="1491" y="24280"/>
                  </a:lnTo>
                  <a:lnTo>
                    <a:pt x="149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4" name="Google Shape;1904;p69"/>
            <p:cNvSpPr/>
            <p:nvPr/>
          </p:nvSpPr>
          <p:spPr>
            <a:xfrm>
              <a:off x="5583768" y="2357262"/>
              <a:ext cx="202433" cy="404565"/>
            </a:xfrm>
            <a:custGeom>
              <a:rect b="b" l="l" r="r" t="t"/>
              <a:pathLst>
                <a:path extrusionOk="0" h="24280" w="12149">
                  <a:moveTo>
                    <a:pt x="0" y="0"/>
                  </a:moveTo>
                  <a:lnTo>
                    <a:pt x="0" y="24280"/>
                  </a:lnTo>
                  <a:cubicBezTo>
                    <a:pt x="6706" y="24280"/>
                    <a:pt x="12148" y="18837"/>
                    <a:pt x="12148" y="12132"/>
                  </a:cubicBezTo>
                  <a:cubicBezTo>
                    <a:pt x="12148" y="5426"/>
                    <a:pt x="6706" y="0"/>
                    <a:pt x="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5" name="Google Shape;1905;p69"/>
            <p:cNvSpPr/>
            <p:nvPr/>
          </p:nvSpPr>
          <p:spPr>
            <a:xfrm>
              <a:off x="5508992" y="2357262"/>
              <a:ext cx="49971" cy="404565"/>
            </a:xfrm>
            <a:custGeom>
              <a:rect b="b" l="l" r="r" t="t"/>
              <a:pathLst>
                <a:path extrusionOk="0" h="24280" w="2999">
                  <a:moveTo>
                    <a:pt x="2998" y="0"/>
                  </a:moveTo>
                  <a:cubicBezTo>
                    <a:pt x="1346" y="0"/>
                    <a:pt x="1" y="1329"/>
                    <a:pt x="1" y="2981"/>
                  </a:cubicBezTo>
                  <a:lnTo>
                    <a:pt x="1" y="21300"/>
                  </a:lnTo>
                  <a:cubicBezTo>
                    <a:pt x="1" y="22936"/>
                    <a:pt x="1346" y="24280"/>
                    <a:pt x="2998" y="24280"/>
                  </a:cubicBezTo>
                  <a:lnTo>
                    <a:pt x="29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6" name="Google Shape;1906;p69"/>
            <p:cNvSpPr/>
            <p:nvPr/>
          </p:nvSpPr>
          <p:spPr>
            <a:xfrm>
              <a:off x="5558943" y="2357262"/>
              <a:ext cx="24844" cy="404565"/>
            </a:xfrm>
            <a:custGeom>
              <a:rect b="b" l="l" r="r" t="t"/>
              <a:pathLst>
                <a:path extrusionOk="0" h="24280" w="1491">
                  <a:moveTo>
                    <a:pt x="0" y="0"/>
                  </a:moveTo>
                  <a:lnTo>
                    <a:pt x="0" y="24280"/>
                  </a:lnTo>
                  <a:lnTo>
                    <a:pt x="1490" y="24280"/>
                  </a:lnTo>
                  <a:lnTo>
                    <a:pt x="149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07" name="Google Shape;1907;p69"/>
          <p:cNvGrpSpPr/>
          <p:nvPr/>
        </p:nvGrpSpPr>
        <p:grpSpPr>
          <a:xfrm>
            <a:off x="15378986" y="1078918"/>
            <a:ext cx="1185404" cy="1489180"/>
            <a:chOff x="4894963" y="3245875"/>
            <a:chExt cx="986850" cy="1239950"/>
          </a:xfrm>
        </p:grpSpPr>
        <p:sp>
          <p:nvSpPr>
            <p:cNvPr id="1908" name="Google Shape;1908;p69"/>
            <p:cNvSpPr/>
            <p:nvPr/>
          </p:nvSpPr>
          <p:spPr>
            <a:xfrm>
              <a:off x="5721413" y="3415575"/>
              <a:ext cx="127600" cy="341375"/>
            </a:xfrm>
            <a:custGeom>
              <a:rect b="b" l="l" r="r" t="t"/>
              <a:pathLst>
                <a:path extrusionOk="0" h="13655" w="5104">
                  <a:moveTo>
                    <a:pt x="4828" y="0"/>
                  </a:moveTo>
                  <a:lnTo>
                    <a:pt x="4828" y="0"/>
                  </a:lnTo>
                  <a:cubicBezTo>
                    <a:pt x="2091" y="551"/>
                    <a:pt x="1" y="3385"/>
                    <a:pt x="1" y="6803"/>
                  </a:cubicBezTo>
                  <a:cubicBezTo>
                    <a:pt x="1" y="10334"/>
                    <a:pt x="2236" y="13250"/>
                    <a:pt x="5104" y="13654"/>
                  </a:cubicBezTo>
                  <a:cubicBezTo>
                    <a:pt x="3646" y="8050"/>
                    <a:pt x="4828" y="1"/>
                    <a:pt x="4828"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9" name="Google Shape;1909;p69"/>
            <p:cNvSpPr/>
            <p:nvPr/>
          </p:nvSpPr>
          <p:spPr>
            <a:xfrm>
              <a:off x="4894963" y="3271400"/>
              <a:ext cx="986850" cy="1214425"/>
            </a:xfrm>
            <a:custGeom>
              <a:rect b="b" l="l" r="r" t="t"/>
              <a:pathLst>
                <a:path extrusionOk="0" h="48577" w="39474">
                  <a:moveTo>
                    <a:pt x="11646" y="1"/>
                  </a:moveTo>
                  <a:lnTo>
                    <a:pt x="1603" y="5767"/>
                  </a:lnTo>
                  <a:cubicBezTo>
                    <a:pt x="4341" y="6318"/>
                    <a:pt x="6430" y="9152"/>
                    <a:pt x="6430" y="12570"/>
                  </a:cubicBezTo>
                  <a:cubicBezTo>
                    <a:pt x="6430" y="16393"/>
                    <a:pt x="3839" y="19486"/>
                    <a:pt x="631" y="19486"/>
                  </a:cubicBezTo>
                  <a:cubicBezTo>
                    <a:pt x="422" y="19486"/>
                    <a:pt x="210" y="19470"/>
                    <a:pt x="0" y="19438"/>
                  </a:cubicBezTo>
                  <a:lnTo>
                    <a:pt x="0" y="48577"/>
                  </a:lnTo>
                  <a:lnTo>
                    <a:pt x="39473" y="48577"/>
                  </a:lnTo>
                  <a:lnTo>
                    <a:pt x="39473" y="19438"/>
                  </a:lnTo>
                  <a:cubicBezTo>
                    <a:pt x="39279" y="19470"/>
                    <a:pt x="39069" y="19486"/>
                    <a:pt x="38842" y="19486"/>
                  </a:cubicBezTo>
                  <a:cubicBezTo>
                    <a:pt x="35651" y="19486"/>
                    <a:pt x="33059" y="16393"/>
                    <a:pt x="33059" y="12570"/>
                  </a:cubicBezTo>
                  <a:cubicBezTo>
                    <a:pt x="33059" y="9152"/>
                    <a:pt x="35149" y="6318"/>
                    <a:pt x="37886" y="5767"/>
                  </a:cubicBezTo>
                  <a:lnTo>
                    <a:pt x="27843" y="1"/>
                  </a:lnTo>
                  <a:lnTo>
                    <a:pt x="19745" y="9670"/>
                  </a:lnTo>
                  <a:lnTo>
                    <a:pt x="11646"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0" name="Google Shape;1910;p69"/>
            <p:cNvSpPr/>
            <p:nvPr/>
          </p:nvSpPr>
          <p:spPr>
            <a:xfrm>
              <a:off x="4928163" y="3415575"/>
              <a:ext cx="127575" cy="341375"/>
            </a:xfrm>
            <a:custGeom>
              <a:rect b="b" l="l" r="r" t="t"/>
              <a:pathLst>
                <a:path extrusionOk="0" h="13655" w="5103">
                  <a:moveTo>
                    <a:pt x="275" y="0"/>
                  </a:moveTo>
                  <a:lnTo>
                    <a:pt x="275" y="0"/>
                  </a:lnTo>
                  <a:cubicBezTo>
                    <a:pt x="275" y="1"/>
                    <a:pt x="1458" y="8050"/>
                    <a:pt x="1" y="13654"/>
                  </a:cubicBezTo>
                  <a:cubicBezTo>
                    <a:pt x="2867" y="13250"/>
                    <a:pt x="5102" y="10334"/>
                    <a:pt x="5102" y="6803"/>
                  </a:cubicBezTo>
                  <a:cubicBezTo>
                    <a:pt x="5102" y="3385"/>
                    <a:pt x="3013" y="551"/>
                    <a:pt x="275"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1" name="Google Shape;1911;p69"/>
            <p:cNvSpPr/>
            <p:nvPr/>
          </p:nvSpPr>
          <p:spPr>
            <a:xfrm>
              <a:off x="5186088" y="3245875"/>
              <a:ext cx="404975" cy="267300"/>
            </a:xfrm>
            <a:custGeom>
              <a:rect b="b" l="l" r="r" t="t"/>
              <a:pathLst>
                <a:path extrusionOk="0" h="10692" w="16199">
                  <a:moveTo>
                    <a:pt x="8100" y="1"/>
                  </a:moveTo>
                  <a:lnTo>
                    <a:pt x="1" y="1022"/>
                  </a:lnTo>
                  <a:lnTo>
                    <a:pt x="8100" y="10691"/>
                  </a:lnTo>
                  <a:lnTo>
                    <a:pt x="16198" y="1022"/>
                  </a:lnTo>
                  <a:lnTo>
                    <a:pt x="810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2" name="Google Shape;1912;p69"/>
            <p:cNvSpPr/>
            <p:nvPr/>
          </p:nvSpPr>
          <p:spPr>
            <a:xfrm>
              <a:off x="4894963" y="3934700"/>
              <a:ext cx="986850" cy="163200"/>
            </a:xfrm>
            <a:custGeom>
              <a:rect b="b" l="l" r="r" t="t"/>
              <a:pathLst>
                <a:path extrusionOk="0" h="6528" w="39474">
                  <a:moveTo>
                    <a:pt x="0" y="1"/>
                  </a:moveTo>
                  <a:lnTo>
                    <a:pt x="0" y="6528"/>
                  </a:lnTo>
                  <a:lnTo>
                    <a:pt x="39473" y="6528"/>
                  </a:lnTo>
                  <a:lnTo>
                    <a:pt x="39473"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3" name="Google Shape;1913;p69"/>
            <p:cNvSpPr/>
            <p:nvPr/>
          </p:nvSpPr>
          <p:spPr>
            <a:xfrm>
              <a:off x="4894963" y="4127850"/>
              <a:ext cx="986850" cy="163225"/>
            </a:xfrm>
            <a:custGeom>
              <a:rect b="b" l="l" r="r" t="t"/>
              <a:pathLst>
                <a:path extrusionOk="0" h="6529" w="39474">
                  <a:moveTo>
                    <a:pt x="0" y="0"/>
                  </a:moveTo>
                  <a:lnTo>
                    <a:pt x="0" y="6528"/>
                  </a:lnTo>
                  <a:lnTo>
                    <a:pt x="39473" y="6528"/>
                  </a:lnTo>
                  <a:lnTo>
                    <a:pt x="39473"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4" name="Google Shape;1914;p69"/>
            <p:cNvSpPr/>
            <p:nvPr/>
          </p:nvSpPr>
          <p:spPr>
            <a:xfrm>
              <a:off x="4894963" y="4322625"/>
              <a:ext cx="986850" cy="34450"/>
            </a:xfrm>
            <a:custGeom>
              <a:rect b="b" l="l" r="r" t="t"/>
              <a:pathLst>
                <a:path extrusionOk="0" h="1378" w="39474">
                  <a:moveTo>
                    <a:pt x="0" y="1"/>
                  </a:moveTo>
                  <a:lnTo>
                    <a:pt x="0" y="1377"/>
                  </a:lnTo>
                  <a:lnTo>
                    <a:pt x="39473" y="1377"/>
                  </a:lnTo>
                  <a:lnTo>
                    <a:pt x="39473"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5" name="Google Shape;1915;p69"/>
            <p:cNvSpPr/>
            <p:nvPr/>
          </p:nvSpPr>
          <p:spPr>
            <a:xfrm>
              <a:off x="5370363" y="3463350"/>
              <a:ext cx="36475" cy="1022475"/>
            </a:xfrm>
            <a:custGeom>
              <a:rect b="b" l="l" r="r" t="t"/>
              <a:pathLst>
                <a:path extrusionOk="0" h="40899" w="1459">
                  <a:moveTo>
                    <a:pt x="0" y="1"/>
                  </a:moveTo>
                  <a:lnTo>
                    <a:pt x="0" y="40899"/>
                  </a:lnTo>
                  <a:lnTo>
                    <a:pt x="1458" y="40899"/>
                  </a:lnTo>
                  <a:lnTo>
                    <a:pt x="1458"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16" name="Google Shape;1916;p69"/>
          <p:cNvGrpSpPr/>
          <p:nvPr/>
        </p:nvGrpSpPr>
        <p:grpSpPr>
          <a:xfrm>
            <a:off x="10870183" y="1078774"/>
            <a:ext cx="1489234" cy="1489234"/>
            <a:chOff x="5547626" y="539397"/>
            <a:chExt cx="850116" cy="850116"/>
          </a:xfrm>
        </p:grpSpPr>
        <p:grpSp>
          <p:nvGrpSpPr>
            <p:cNvPr id="1917" name="Google Shape;1917;p69"/>
            <p:cNvGrpSpPr/>
            <p:nvPr/>
          </p:nvGrpSpPr>
          <p:grpSpPr>
            <a:xfrm>
              <a:off x="5547626" y="539397"/>
              <a:ext cx="850116" cy="850116"/>
              <a:chOff x="4877025" y="737188"/>
              <a:chExt cx="1047974" cy="1047974"/>
            </a:xfrm>
          </p:grpSpPr>
          <p:sp>
            <p:nvSpPr>
              <p:cNvPr id="1918" name="Google Shape;1918;p69"/>
              <p:cNvSpPr/>
              <p:nvPr/>
            </p:nvSpPr>
            <p:spPr>
              <a:xfrm>
                <a:off x="4877025" y="737188"/>
                <a:ext cx="1047974" cy="1047974"/>
              </a:xfrm>
              <a:custGeom>
                <a:rect b="b" l="l" r="r" t="t"/>
                <a:pathLst>
                  <a:path extrusionOk="0" h="62847" w="62847">
                    <a:moveTo>
                      <a:pt x="31424" y="0"/>
                    </a:moveTo>
                    <a:lnTo>
                      <a:pt x="0" y="31423"/>
                    </a:lnTo>
                    <a:lnTo>
                      <a:pt x="31424" y="62847"/>
                    </a:lnTo>
                    <a:lnTo>
                      <a:pt x="62847" y="31423"/>
                    </a:lnTo>
                    <a:lnTo>
                      <a:pt x="31424"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9" name="Google Shape;1919;p69"/>
              <p:cNvSpPr/>
              <p:nvPr/>
            </p:nvSpPr>
            <p:spPr>
              <a:xfrm>
                <a:off x="4921599" y="781762"/>
                <a:ext cx="958846" cy="958846"/>
              </a:xfrm>
              <a:custGeom>
                <a:rect b="b" l="l" r="r" t="t"/>
                <a:pathLst>
                  <a:path extrusionOk="0" h="57502" w="57502">
                    <a:moveTo>
                      <a:pt x="28751" y="1376"/>
                    </a:moveTo>
                    <a:lnTo>
                      <a:pt x="56109" y="28750"/>
                    </a:lnTo>
                    <a:lnTo>
                      <a:pt x="28751" y="56109"/>
                    </a:lnTo>
                    <a:lnTo>
                      <a:pt x="1377" y="28750"/>
                    </a:lnTo>
                    <a:lnTo>
                      <a:pt x="28751" y="1376"/>
                    </a:lnTo>
                    <a:close/>
                    <a:moveTo>
                      <a:pt x="28751" y="0"/>
                    </a:moveTo>
                    <a:lnTo>
                      <a:pt x="1" y="28750"/>
                    </a:lnTo>
                    <a:lnTo>
                      <a:pt x="28751" y="57502"/>
                    </a:lnTo>
                    <a:lnTo>
                      <a:pt x="57502" y="28750"/>
                    </a:lnTo>
                    <a:lnTo>
                      <a:pt x="2875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0" name="Google Shape;1920;p69"/>
              <p:cNvSpPr/>
              <p:nvPr/>
            </p:nvSpPr>
            <p:spPr>
              <a:xfrm>
                <a:off x="5115539" y="1152349"/>
                <a:ext cx="99666" cy="122895"/>
              </a:xfrm>
              <a:custGeom>
                <a:rect b="b" l="l" r="r" t="t"/>
                <a:pathLst>
                  <a:path extrusionOk="0" h="7370" w="5977">
                    <a:moveTo>
                      <a:pt x="0" y="0"/>
                    </a:moveTo>
                    <a:lnTo>
                      <a:pt x="0" y="4681"/>
                    </a:lnTo>
                    <a:cubicBezTo>
                      <a:pt x="0" y="5508"/>
                      <a:pt x="260" y="6171"/>
                      <a:pt x="778" y="6657"/>
                    </a:cubicBezTo>
                    <a:cubicBezTo>
                      <a:pt x="1296" y="7127"/>
                      <a:pt x="2024" y="7370"/>
                      <a:pt x="2948" y="7370"/>
                    </a:cubicBezTo>
                    <a:cubicBezTo>
                      <a:pt x="3579" y="7370"/>
                      <a:pt x="4115" y="7257"/>
                      <a:pt x="4568" y="7046"/>
                    </a:cubicBezTo>
                    <a:cubicBezTo>
                      <a:pt x="5022" y="6836"/>
                      <a:pt x="5361" y="6512"/>
                      <a:pt x="5605" y="6106"/>
                    </a:cubicBezTo>
                    <a:cubicBezTo>
                      <a:pt x="5847" y="5702"/>
                      <a:pt x="5977" y="5231"/>
                      <a:pt x="5977" y="4698"/>
                    </a:cubicBezTo>
                    <a:lnTo>
                      <a:pt x="5977" y="0"/>
                    </a:lnTo>
                    <a:lnTo>
                      <a:pt x="4439" y="0"/>
                    </a:lnTo>
                    <a:lnTo>
                      <a:pt x="4439" y="4438"/>
                    </a:lnTo>
                    <a:cubicBezTo>
                      <a:pt x="4439" y="5005"/>
                      <a:pt x="4325" y="5410"/>
                      <a:pt x="4098" y="5685"/>
                    </a:cubicBezTo>
                    <a:cubicBezTo>
                      <a:pt x="3855" y="5944"/>
                      <a:pt x="3499" y="6074"/>
                      <a:pt x="2996" y="6074"/>
                    </a:cubicBezTo>
                    <a:cubicBezTo>
                      <a:pt x="2478" y="6074"/>
                      <a:pt x="2106" y="5944"/>
                      <a:pt x="1879" y="5685"/>
                    </a:cubicBezTo>
                    <a:cubicBezTo>
                      <a:pt x="1653" y="5426"/>
                      <a:pt x="1539" y="5005"/>
                      <a:pt x="1539" y="4454"/>
                    </a:cubicBezTo>
                    <a:lnTo>
                      <a:pt x="153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1" name="Google Shape;1921;p69"/>
              <p:cNvSpPr/>
              <p:nvPr/>
            </p:nvSpPr>
            <p:spPr>
              <a:xfrm>
                <a:off x="5244910" y="1152349"/>
                <a:ext cx="107520" cy="121277"/>
              </a:xfrm>
              <a:custGeom>
                <a:rect b="b" l="l" r="r" t="t"/>
                <a:pathLst>
                  <a:path extrusionOk="0" h="7273" w="6448">
                    <a:moveTo>
                      <a:pt x="0" y="0"/>
                    </a:moveTo>
                    <a:lnTo>
                      <a:pt x="0" y="7272"/>
                    </a:lnTo>
                    <a:lnTo>
                      <a:pt x="1378" y="7272"/>
                    </a:lnTo>
                    <a:lnTo>
                      <a:pt x="1378" y="3839"/>
                    </a:lnTo>
                    <a:cubicBezTo>
                      <a:pt x="1378" y="3434"/>
                      <a:pt x="1345" y="2737"/>
                      <a:pt x="1281" y="1765"/>
                    </a:cubicBezTo>
                    <a:lnTo>
                      <a:pt x="1329" y="1765"/>
                    </a:lnTo>
                    <a:lnTo>
                      <a:pt x="4488" y="7272"/>
                    </a:lnTo>
                    <a:lnTo>
                      <a:pt x="6447" y="7272"/>
                    </a:lnTo>
                    <a:lnTo>
                      <a:pt x="6447" y="0"/>
                    </a:lnTo>
                    <a:lnTo>
                      <a:pt x="5054" y="0"/>
                    </a:lnTo>
                    <a:lnTo>
                      <a:pt x="5054" y="3434"/>
                    </a:lnTo>
                    <a:cubicBezTo>
                      <a:pt x="5054" y="3823"/>
                      <a:pt x="5086" y="4503"/>
                      <a:pt x="5136" y="5443"/>
                    </a:cubicBezTo>
                    <a:lnTo>
                      <a:pt x="5103" y="5443"/>
                    </a:lnTo>
                    <a:lnTo>
                      <a:pt x="194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2" name="Google Shape;1922;p69"/>
              <p:cNvSpPr/>
              <p:nvPr/>
            </p:nvSpPr>
            <p:spPr>
              <a:xfrm>
                <a:off x="5382936" y="1152349"/>
                <a:ext cx="100767" cy="121277"/>
              </a:xfrm>
              <a:custGeom>
                <a:rect b="b" l="l" r="r" t="t"/>
                <a:pathLst>
                  <a:path extrusionOk="0" h="7273" w="6043">
                    <a:moveTo>
                      <a:pt x="2366" y="1264"/>
                    </a:moveTo>
                    <a:cubicBezTo>
                      <a:pt x="3742" y="1264"/>
                      <a:pt x="4439" y="2041"/>
                      <a:pt x="4439" y="3596"/>
                    </a:cubicBezTo>
                    <a:cubicBezTo>
                      <a:pt x="4439" y="5199"/>
                      <a:pt x="3694" y="5993"/>
                      <a:pt x="2204" y="5993"/>
                    </a:cubicBezTo>
                    <a:lnTo>
                      <a:pt x="1539" y="5993"/>
                    </a:lnTo>
                    <a:lnTo>
                      <a:pt x="1539" y="1264"/>
                    </a:lnTo>
                    <a:close/>
                    <a:moveTo>
                      <a:pt x="1" y="0"/>
                    </a:moveTo>
                    <a:lnTo>
                      <a:pt x="1" y="7272"/>
                    </a:lnTo>
                    <a:lnTo>
                      <a:pt x="2057" y="7272"/>
                    </a:lnTo>
                    <a:cubicBezTo>
                      <a:pt x="3353" y="7272"/>
                      <a:pt x="4342" y="6948"/>
                      <a:pt x="5022" y="6317"/>
                    </a:cubicBezTo>
                    <a:cubicBezTo>
                      <a:pt x="5703" y="5669"/>
                      <a:pt x="6042" y="4762"/>
                      <a:pt x="6042" y="3564"/>
                    </a:cubicBezTo>
                    <a:cubicBezTo>
                      <a:pt x="6042" y="2430"/>
                      <a:pt x="5718" y="1555"/>
                      <a:pt x="5055" y="940"/>
                    </a:cubicBezTo>
                    <a:cubicBezTo>
                      <a:pt x="4407" y="307"/>
                      <a:pt x="3483" y="0"/>
                      <a:pt x="228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3" name="Google Shape;1923;p69"/>
              <p:cNvSpPr/>
              <p:nvPr/>
            </p:nvSpPr>
            <p:spPr>
              <a:xfrm>
                <a:off x="5508822" y="1152349"/>
                <a:ext cx="69952" cy="121277"/>
              </a:xfrm>
              <a:custGeom>
                <a:rect b="b" l="l" r="r" t="t"/>
                <a:pathLst>
                  <a:path extrusionOk="0" h="7273" w="4195">
                    <a:moveTo>
                      <a:pt x="0" y="0"/>
                    </a:moveTo>
                    <a:lnTo>
                      <a:pt x="0" y="7272"/>
                    </a:lnTo>
                    <a:lnTo>
                      <a:pt x="4195" y="7272"/>
                    </a:lnTo>
                    <a:lnTo>
                      <a:pt x="4195" y="5993"/>
                    </a:lnTo>
                    <a:lnTo>
                      <a:pt x="1538" y="5993"/>
                    </a:lnTo>
                    <a:lnTo>
                      <a:pt x="1538" y="4115"/>
                    </a:lnTo>
                    <a:lnTo>
                      <a:pt x="4000" y="4115"/>
                    </a:lnTo>
                    <a:lnTo>
                      <a:pt x="4000" y="2851"/>
                    </a:lnTo>
                    <a:lnTo>
                      <a:pt x="1538" y="2851"/>
                    </a:lnTo>
                    <a:lnTo>
                      <a:pt x="1538" y="1264"/>
                    </a:lnTo>
                    <a:lnTo>
                      <a:pt x="4195" y="1264"/>
                    </a:lnTo>
                    <a:lnTo>
                      <a:pt x="419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4" name="Google Shape;1924;p69"/>
              <p:cNvSpPr/>
              <p:nvPr/>
            </p:nvSpPr>
            <p:spPr>
              <a:xfrm>
                <a:off x="5604157" y="1152349"/>
                <a:ext cx="96698" cy="121277"/>
              </a:xfrm>
              <a:custGeom>
                <a:rect b="b" l="l" r="r" t="t"/>
                <a:pathLst>
                  <a:path extrusionOk="0" h="7273" w="5799">
                    <a:moveTo>
                      <a:pt x="2009" y="1264"/>
                    </a:moveTo>
                    <a:cubicBezTo>
                      <a:pt x="2495" y="1264"/>
                      <a:pt x="2868" y="1329"/>
                      <a:pt x="3110" y="1474"/>
                    </a:cubicBezTo>
                    <a:cubicBezTo>
                      <a:pt x="3337" y="1620"/>
                      <a:pt x="3466" y="1862"/>
                      <a:pt x="3466" y="2219"/>
                    </a:cubicBezTo>
                    <a:cubicBezTo>
                      <a:pt x="3466" y="2560"/>
                      <a:pt x="3354" y="2819"/>
                      <a:pt x="3110" y="2981"/>
                    </a:cubicBezTo>
                    <a:cubicBezTo>
                      <a:pt x="2883" y="3143"/>
                      <a:pt x="2527" y="3223"/>
                      <a:pt x="2025" y="3223"/>
                    </a:cubicBezTo>
                    <a:lnTo>
                      <a:pt x="1540" y="3223"/>
                    </a:lnTo>
                    <a:lnTo>
                      <a:pt x="1540" y="1264"/>
                    </a:lnTo>
                    <a:close/>
                    <a:moveTo>
                      <a:pt x="0" y="0"/>
                    </a:moveTo>
                    <a:lnTo>
                      <a:pt x="0" y="7272"/>
                    </a:lnTo>
                    <a:lnTo>
                      <a:pt x="1540" y="7272"/>
                    </a:lnTo>
                    <a:lnTo>
                      <a:pt x="1540" y="4471"/>
                    </a:lnTo>
                    <a:lnTo>
                      <a:pt x="2349" y="4471"/>
                    </a:lnTo>
                    <a:lnTo>
                      <a:pt x="4099" y="7272"/>
                    </a:lnTo>
                    <a:lnTo>
                      <a:pt x="5799" y="7272"/>
                    </a:lnTo>
                    <a:cubicBezTo>
                      <a:pt x="5475" y="6786"/>
                      <a:pt x="4762" y="5734"/>
                      <a:pt x="3661" y="4098"/>
                    </a:cubicBezTo>
                    <a:cubicBezTo>
                      <a:pt x="4099" y="3903"/>
                      <a:pt x="4438" y="3644"/>
                      <a:pt x="4665" y="3320"/>
                    </a:cubicBezTo>
                    <a:cubicBezTo>
                      <a:pt x="4909" y="2981"/>
                      <a:pt x="5021" y="2607"/>
                      <a:pt x="5021" y="2171"/>
                    </a:cubicBezTo>
                    <a:cubicBezTo>
                      <a:pt x="5021" y="1441"/>
                      <a:pt x="4779" y="891"/>
                      <a:pt x="4309" y="534"/>
                    </a:cubicBezTo>
                    <a:cubicBezTo>
                      <a:pt x="3840" y="178"/>
                      <a:pt x="3095" y="0"/>
                      <a:pt x="210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5" name="Google Shape;1925;p69"/>
              <p:cNvSpPr/>
              <p:nvPr/>
            </p:nvSpPr>
            <p:spPr>
              <a:xfrm>
                <a:off x="5111470" y="1395165"/>
                <a:ext cx="32166" cy="27030"/>
              </a:xfrm>
              <a:custGeom>
                <a:rect b="b" l="l" r="r" t="t"/>
                <a:pathLst>
                  <a:path extrusionOk="0" h="1621" w="1929">
                    <a:moveTo>
                      <a:pt x="1" y="0"/>
                    </a:moveTo>
                    <a:lnTo>
                      <a:pt x="811" y="810"/>
                    </a:lnTo>
                    <a:lnTo>
                      <a:pt x="1" y="1605"/>
                    </a:lnTo>
                    <a:lnTo>
                      <a:pt x="1119" y="1620"/>
                    </a:lnTo>
                    <a:lnTo>
                      <a:pt x="1929" y="810"/>
                    </a:lnTo>
                    <a:lnTo>
                      <a:pt x="113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6" name="Google Shape;1926;p69"/>
              <p:cNvSpPr/>
              <p:nvPr/>
            </p:nvSpPr>
            <p:spPr>
              <a:xfrm>
                <a:off x="5143621" y="1395165"/>
                <a:ext cx="32149" cy="27030"/>
              </a:xfrm>
              <a:custGeom>
                <a:rect b="b" l="l" r="r" t="t"/>
                <a:pathLst>
                  <a:path extrusionOk="0" h="1621" w="1928">
                    <a:moveTo>
                      <a:pt x="1" y="0"/>
                    </a:moveTo>
                    <a:lnTo>
                      <a:pt x="811" y="810"/>
                    </a:lnTo>
                    <a:lnTo>
                      <a:pt x="1" y="1605"/>
                    </a:lnTo>
                    <a:lnTo>
                      <a:pt x="1118" y="1620"/>
                    </a:lnTo>
                    <a:lnTo>
                      <a:pt x="1928" y="810"/>
                    </a:lnTo>
                    <a:lnTo>
                      <a:pt x="113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7" name="Google Shape;1927;p69"/>
              <p:cNvSpPr/>
              <p:nvPr/>
            </p:nvSpPr>
            <p:spPr>
              <a:xfrm>
                <a:off x="5175756" y="1395165"/>
                <a:ext cx="32433" cy="27030"/>
              </a:xfrm>
              <a:custGeom>
                <a:rect b="b" l="l" r="r" t="t"/>
                <a:pathLst>
                  <a:path extrusionOk="0" h="1621" w="1945">
                    <a:moveTo>
                      <a:pt x="1" y="0"/>
                    </a:moveTo>
                    <a:lnTo>
                      <a:pt x="811" y="810"/>
                    </a:lnTo>
                    <a:lnTo>
                      <a:pt x="1" y="1605"/>
                    </a:lnTo>
                    <a:lnTo>
                      <a:pt x="1135" y="1620"/>
                    </a:lnTo>
                    <a:lnTo>
                      <a:pt x="1945" y="810"/>
                    </a:lnTo>
                    <a:lnTo>
                      <a:pt x="113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8" name="Google Shape;1928;p69"/>
              <p:cNvSpPr/>
              <p:nvPr/>
            </p:nvSpPr>
            <p:spPr>
              <a:xfrm>
                <a:off x="5208173" y="1395165"/>
                <a:ext cx="32166" cy="27030"/>
              </a:xfrm>
              <a:custGeom>
                <a:rect b="b" l="l" r="r" t="t"/>
                <a:pathLst>
                  <a:path extrusionOk="0" h="1621" w="1929">
                    <a:moveTo>
                      <a:pt x="1" y="0"/>
                    </a:moveTo>
                    <a:lnTo>
                      <a:pt x="795" y="810"/>
                    </a:lnTo>
                    <a:lnTo>
                      <a:pt x="1" y="1605"/>
                    </a:lnTo>
                    <a:lnTo>
                      <a:pt x="1119" y="1620"/>
                    </a:lnTo>
                    <a:lnTo>
                      <a:pt x="1929" y="810"/>
                    </a:lnTo>
                    <a:lnTo>
                      <a:pt x="111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9" name="Google Shape;1929;p69"/>
              <p:cNvSpPr/>
              <p:nvPr/>
            </p:nvSpPr>
            <p:spPr>
              <a:xfrm>
                <a:off x="5240324" y="1395165"/>
                <a:ext cx="32149" cy="27030"/>
              </a:xfrm>
              <a:custGeom>
                <a:rect b="b" l="l" r="r" t="t"/>
                <a:pathLst>
                  <a:path extrusionOk="0" h="1621" w="1928">
                    <a:moveTo>
                      <a:pt x="1" y="0"/>
                    </a:moveTo>
                    <a:lnTo>
                      <a:pt x="811" y="810"/>
                    </a:lnTo>
                    <a:lnTo>
                      <a:pt x="794" y="810"/>
                    </a:lnTo>
                    <a:lnTo>
                      <a:pt x="1" y="1605"/>
                    </a:lnTo>
                    <a:lnTo>
                      <a:pt x="1118" y="1620"/>
                    </a:lnTo>
                    <a:lnTo>
                      <a:pt x="1928" y="810"/>
                    </a:lnTo>
                    <a:lnTo>
                      <a:pt x="111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0" name="Google Shape;1930;p69"/>
              <p:cNvSpPr/>
              <p:nvPr/>
            </p:nvSpPr>
            <p:spPr>
              <a:xfrm>
                <a:off x="5272459" y="1395165"/>
                <a:ext cx="32166" cy="27030"/>
              </a:xfrm>
              <a:custGeom>
                <a:rect b="b" l="l" r="r" t="t"/>
                <a:pathLst>
                  <a:path extrusionOk="0" h="1621" w="1929">
                    <a:moveTo>
                      <a:pt x="1" y="0"/>
                    </a:moveTo>
                    <a:lnTo>
                      <a:pt x="810" y="810"/>
                    </a:lnTo>
                    <a:lnTo>
                      <a:pt x="795" y="810"/>
                    </a:lnTo>
                    <a:lnTo>
                      <a:pt x="1" y="1605"/>
                    </a:lnTo>
                    <a:lnTo>
                      <a:pt x="1119" y="1620"/>
                    </a:lnTo>
                    <a:lnTo>
                      <a:pt x="1929" y="810"/>
                    </a:lnTo>
                    <a:lnTo>
                      <a:pt x="111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1" name="Google Shape;1931;p69"/>
              <p:cNvSpPr/>
              <p:nvPr/>
            </p:nvSpPr>
            <p:spPr>
              <a:xfrm>
                <a:off x="5304610" y="1395165"/>
                <a:ext cx="32149" cy="27030"/>
              </a:xfrm>
              <a:custGeom>
                <a:rect b="b" l="l" r="r" t="t"/>
                <a:pathLst>
                  <a:path extrusionOk="0" h="1621" w="1928">
                    <a:moveTo>
                      <a:pt x="1" y="0"/>
                    </a:moveTo>
                    <a:lnTo>
                      <a:pt x="811" y="810"/>
                    </a:lnTo>
                    <a:lnTo>
                      <a:pt x="794" y="810"/>
                    </a:lnTo>
                    <a:lnTo>
                      <a:pt x="1" y="1605"/>
                    </a:lnTo>
                    <a:lnTo>
                      <a:pt x="1118" y="1620"/>
                    </a:lnTo>
                    <a:lnTo>
                      <a:pt x="1928" y="810"/>
                    </a:lnTo>
                    <a:lnTo>
                      <a:pt x="111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2" name="Google Shape;1932;p69"/>
              <p:cNvSpPr/>
              <p:nvPr/>
            </p:nvSpPr>
            <p:spPr>
              <a:xfrm>
                <a:off x="5336744" y="1395165"/>
                <a:ext cx="32166" cy="27030"/>
              </a:xfrm>
              <a:custGeom>
                <a:rect b="b" l="l" r="r" t="t"/>
                <a:pathLst>
                  <a:path extrusionOk="0" h="1621" w="1929">
                    <a:moveTo>
                      <a:pt x="1" y="0"/>
                    </a:moveTo>
                    <a:lnTo>
                      <a:pt x="810" y="810"/>
                    </a:lnTo>
                    <a:lnTo>
                      <a:pt x="795" y="810"/>
                    </a:lnTo>
                    <a:lnTo>
                      <a:pt x="1" y="1605"/>
                    </a:lnTo>
                    <a:lnTo>
                      <a:pt x="1119" y="1620"/>
                    </a:lnTo>
                    <a:lnTo>
                      <a:pt x="1929" y="810"/>
                    </a:lnTo>
                    <a:lnTo>
                      <a:pt x="111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3" name="Google Shape;1933;p69"/>
              <p:cNvSpPr/>
              <p:nvPr/>
            </p:nvSpPr>
            <p:spPr>
              <a:xfrm>
                <a:off x="5368895" y="1395165"/>
                <a:ext cx="32149" cy="27030"/>
              </a:xfrm>
              <a:custGeom>
                <a:rect b="b" l="l" r="r" t="t"/>
                <a:pathLst>
                  <a:path extrusionOk="0" h="1621" w="1928">
                    <a:moveTo>
                      <a:pt x="1" y="0"/>
                    </a:moveTo>
                    <a:lnTo>
                      <a:pt x="811" y="810"/>
                    </a:lnTo>
                    <a:lnTo>
                      <a:pt x="794" y="810"/>
                    </a:lnTo>
                    <a:lnTo>
                      <a:pt x="1" y="1605"/>
                    </a:lnTo>
                    <a:lnTo>
                      <a:pt x="1118" y="1620"/>
                    </a:lnTo>
                    <a:lnTo>
                      <a:pt x="1928" y="810"/>
                    </a:lnTo>
                    <a:lnTo>
                      <a:pt x="111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4" name="Google Shape;1934;p69"/>
              <p:cNvSpPr/>
              <p:nvPr/>
            </p:nvSpPr>
            <p:spPr>
              <a:xfrm>
                <a:off x="5401029" y="1395165"/>
                <a:ext cx="32166" cy="27030"/>
              </a:xfrm>
              <a:custGeom>
                <a:rect b="b" l="l" r="r" t="t"/>
                <a:pathLst>
                  <a:path extrusionOk="0" h="1621" w="1929">
                    <a:moveTo>
                      <a:pt x="1" y="0"/>
                    </a:moveTo>
                    <a:lnTo>
                      <a:pt x="810" y="810"/>
                    </a:lnTo>
                    <a:lnTo>
                      <a:pt x="795" y="810"/>
                    </a:lnTo>
                    <a:lnTo>
                      <a:pt x="1" y="1605"/>
                    </a:lnTo>
                    <a:lnTo>
                      <a:pt x="1119" y="1620"/>
                    </a:lnTo>
                    <a:lnTo>
                      <a:pt x="1929" y="810"/>
                    </a:lnTo>
                    <a:lnTo>
                      <a:pt x="111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5" name="Google Shape;1935;p69"/>
              <p:cNvSpPr/>
              <p:nvPr/>
            </p:nvSpPr>
            <p:spPr>
              <a:xfrm>
                <a:off x="5433180" y="1395165"/>
                <a:ext cx="32149" cy="27030"/>
              </a:xfrm>
              <a:custGeom>
                <a:rect b="b" l="l" r="r" t="t"/>
                <a:pathLst>
                  <a:path extrusionOk="0" h="1621" w="1928">
                    <a:moveTo>
                      <a:pt x="1" y="0"/>
                    </a:moveTo>
                    <a:lnTo>
                      <a:pt x="811" y="810"/>
                    </a:lnTo>
                    <a:lnTo>
                      <a:pt x="794" y="810"/>
                    </a:lnTo>
                    <a:lnTo>
                      <a:pt x="1" y="1605"/>
                    </a:lnTo>
                    <a:lnTo>
                      <a:pt x="1118" y="1620"/>
                    </a:lnTo>
                    <a:lnTo>
                      <a:pt x="1928" y="810"/>
                    </a:lnTo>
                    <a:lnTo>
                      <a:pt x="111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6" name="Google Shape;1936;p69"/>
              <p:cNvSpPr/>
              <p:nvPr/>
            </p:nvSpPr>
            <p:spPr>
              <a:xfrm>
                <a:off x="5465314" y="1395165"/>
                <a:ext cx="32166" cy="27030"/>
              </a:xfrm>
              <a:custGeom>
                <a:rect b="b" l="l" r="r" t="t"/>
                <a:pathLst>
                  <a:path extrusionOk="0" h="1621" w="1929">
                    <a:moveTo>
                      <a:pt x="1" y="0"/>
                    </a:moveTo>
                    <a:lnTo>
                      <a:pt x="810" y="810"/>
                    </a:lnTo>
                    <a:lnTo>
                      <a:pt x="795" y="810"/>
                    </a:lnTo>
                    <a:lnTo>
                      <a:pt x="1" y="1605"/>
                    </a:lnTo>
                    <a:lnTo>
                      <a:pt x="1119" y="1620"/>
                    </a:lnTo>
                    <a:lnTo>
                      <a:pt x="1929" y="810"/>
                    </a:lnTo>
                    <a:lnTo>
                      <a:pt x="111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7" name="Google Shape;1937;p69"/>
              <p:cNvSpPr/>
              <p:nvPr/>
            </p:nvSpPr>
            <p:spPr>
              <a:xfrm>
                <a:off x="5497465" y="1395165"/>
                <a:ext cx="32149" cy="27030"/>
              </a:xfrm>
              <a:custGeom>
                <a:rect b="b" l="l" r="r" t="t"/>
                <a:pathLst>
                  <a:path extrusionOk="0" h="1621" w="1928">
                    <a:moveTo>
                      <a:pt x="1" y="0"/>
                    </a:moveTo>
                    <a:lnTo>
                      <a:pt x="811" y="810"/>
                    </a:lnTo>
                    <a:lnTo>
                      <a:pt x="1" y="1605"/>
                    </a:lnTo>
                    <a:lnTo>
                      <a:pt x="1118" y="1620"/>
                    </a:lnTo>
                    <a:lnTo>
                      <a:pt x="1928" y="810"/>
                    </a:lnTo>
                    <a:lnTo>
                      <a:pt x="113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8" name="Google Shape;1938;p69"/>
              <p:cNvSpPr/>
              <p:nvPr/>
            </p:nvSpPr>
            <p:spPr>
              <a:xfrm>
                <a:off x="5529600" y="1395165"/>
                <a:ext cx="32166" cy="27030"/>
              </a:xfrm>
              <a:custGeom>
                <a:rect b="b" l="l" r="r" t="t"/>
                <a:pathLst>
                  <a:path extrusionOk="0" h="1621" w="1929">
                    <a:moveTo>
                      <a:pt x="1" y="0"/>
                    </a:moveTo>
                    <a:lnTo>
                      <a:pt x="811" y="810"/>
                    </a:lnTo>
                    <a:lnTo>
                      <a:pt x="1" y="1605"/>
                    </a:lnTo>
                    <a:lnTo>
                      <a:pt x="1119" y="1620"/>
                    </a:lnTo>
                    <a:lnTo>
                      <a:pt x="1929" y="810"/>
                    </a:lnTo>
                    <a:lnTo>
                      <a:pt x="113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9" name="Google Shape;1939;p69"/>
              <p:cNvSpPr/>
              <p:nvPr/>
            </p:nvSpPr>
            <p:spPr>
              <a:xfrm>
                <a:off x="5561751" y="1395165"/>
                <a:ext cx="32149" cy="27030"/>
              </a:xfrm>
              <a:custGeom>
                <a:rect b="b" l="l" r="r" t="t"/>
                <a:pathLst>
                  <a:path extrusionOk="0" h="1621" w="1928">
                    <a:moveTo>
                      <a:pt x="1" y="0"/>
                    </a:moveTo>
                    <a:lnTo>
                      <a:pt x="811" y="810"/>
                    </a:lnTo>
                    <a:lnTo>
                      <a:pt x="1" y="1605"/>
                    </a:lnTo>
                    <a:lnTo>
                      <a:pt x="1118" y="1620"/>
                    </a:lnTo>
                    <a:lnTo>
                      <a:pt x="1928" y="810"/>
                    </a:lnTo>
                    <a:lnTo>
                      <a:pt x="113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0" name="Google Shape;1940;p69"/>
              <p:cNvSpPr/>
              <p:nvPr/>
            </p:nvSpPr>
            <p:spPr>
              <a:xfrm>
                <a:off x="5593885" y="1395165"/>
                <a:ext cx="32166" cy="27030"/>
              </a:xfrm>
              <a:custGeom>
                <a:rect b="b" l="l" r="r" t="t"/>
                <a:pathLst>
                  <a:path extrusionOk="0" h="1621" w="1929">
                    <a:moveTo>
                      <a:pt x="1" y="0"/>
                    </a:moveTo>
                    <a:lnTo>
                      <a:pt x="811" y="810"/>
                    </a:lnTo>
                    <a:lnTo>
                      <a:pt x="1" y="1605"/>
                    </a:lnTo>
                    <a:lnTo>
                      <a:pt x="1119" y="1620"/>
                    </a:lnTo>
                    <a:lnTo>
                      <a:pt x="1929" y="810"/>
                    </a:lnTo>
                    <a:lnTo>
                      <a:pt x="113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1" name="Google Shape;1941;p69"/>
              <p:cNvSpPr/>
              <p:nvPr/>
            </p:nvSpPr>
            <p:spPr>
              <a:xfrm>
                <a:off x="5626036" y="1395165"/>
                <a:ext cx="32149" cy="27030"/>
              </a:xfrm>
              <a:custGeom>
                <a:rect b="b" l="l" r="r" t="t"/>
                <a:pathLst>
                  <a:path extrusionOk="0" h="1621" w="1928">
                    <a:moveTo>
                      <a:pt x="1" y="0"/>
                    </a:moveTo>
                    <a:lnTo>
                      <a:pt x="811" y="810"/>
                    </a:lnTo>
                    <a:lnTo>
                      <a:pt x="1" y="1605"/>
                    </a:lnTo>
                    <a:lnTo>
                      <a:pt x="1118" y="1620"/>
                    </a:lnTo>
                    <a:lnTo>
                      <a:pt x="1928" y="810"/>
                    </a:lnTo>
                    <a:lnTo>
                      <a:pt x="113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2" name="Google Shape;1942;p69"/>
              <p:cNvSpPr/>
              <p:nvPr/>
            </p:nvSpPr>
            <p:spPr>
              <a:xfrm>
                <a:off x="5658170" y="1395165"/>
                <a:ext cx="32166" cy="27030"/>
              </a:xfrm>
              <a:custGeom>
                <a:rect b="b" l="l" r="r" t="t"/>
                <a:pathLst>
                  <a:path extrusionOk="0" h="1621" w="1929">
                    <a:moveTo>
                      <a:pt x="1" y="0"/>
                    </a:moveTo>
                    <a:lnTo>
                      <a:pt x="811" y="810"/>
                    </a:lnTo>
                    <a:lnTo>
                      <a:pt x="1" y="1605"/>
                    </a:lnTo>
                    <a:lnTo>
                      <a:pt x="1119" y="1620"/>
                    </a:lnTo>
                    <a:lnTo>
                      <a:pt x="1929" y="810"/>
                    </a:lnTo>
                    <a:lnTo>
                      <a:pt x="113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943" name="Google Shape;1943;p69"/>
            <p:cNvSpPr/>
            <p:nvPr/>
          </p:nvSpPr>
          <p:spPr>
            <a:xfrm>
              <a:off x="5744793" y="995863"/>
              <a:ext cx="31790" cy="42950"/>
            </a:xfrm>
            <a:custGeom>
              <a:rect b="b" l="l" r="r" t="t"/>
              <a:pathLst>
                <a:path extrusionOk="0" h="3175" w="2350">
                  <a:moveTo>
                    <a:pt x="1443" y="0"/>
                  </a:moveTo>
                  <a:cubicBezTo>
                    <a:pt x="1151" y="0"/>
                    <a:pt x="892" y="65"/>
                    <a:pt x="665" y="195"/>
                  </a:cubicBezTo>
                  <a:cubicBezTo>
                    <a:pt x="454" y="324"/>
                    <a:pt x="292" y="503"/>
                    <a:pt x="162" y="745"/>
                  </a:cubicBezTo>
                  <a:cubicBezTo>
                    <a:pt x="50" y="989"/>
                    <a:pt x="0" y="1280"/>
                    <a:pt x="0" y="1588"/>
                  </a:cubicBezTo>
                  <a:cubicBezTo>
                    <a:pt x="0" y="2106"/>
                    <a:pt x="114" y="2495"/>
                    <a:pt x="357" y="2771"/>
                  </a:cubicBezTo>
                  <a:cubicBezTo>
                    <a:pt x="583" y="3045"/>
                    <a:pt x="924" y="3175"/>
                    <a:pt x="1378" y="3175"/>
                  </a:cubicBezTo>
                  <a:cubicBezTo>
                    <a:pt x="1685" y="3175"/>
                    <a:pt x="1976" y="3127"/>
                    <a:pt x="2220" y="3013"/>
                  </a:cubicBezTo>
                  <a:lnTo>
                    <a:pt x="2220" y="2462"/>
                  </a:lnTo>
                  <a:cubicBezTo>
                    <a:pt x="1912" y="2576"/>
                    <a:pt x="1652" y="2624"/>
                    <a:pt x="1443" y="2624"/>
                  </a:cubicBezTo>
                  <a:cubicBezTo>
                    <a:pt x="924" y="2624"/>
                    <a:pt x="665" y="2285"/>
                    <a:pt x="665" y="1604"/>
                  </a:cubicBezTo>
                  <a:cubicBezTo>
                    <a:pt x="665" y="1264"/>
                    <a:pt x="730" y="1004"/>
                    <a:pt x="875" y="827"/>
                  </a:cubicBezTo>
                  <a:cubicBezTo>
                    <a:pt x="1005" y="648"/>
                    <a:pt x="1199" y="551"/>
                    <a:pt x="1443" y="551"/>
                  </a:cubicBezTo>
                  <a:cubicBezTo>
                    <a:pt x="1555" y="551"/>
                    <a:pt x="1669" y="568"/>
                    <a:pt x="1782" y="616"/>
                  </a:cubicBezTo>
                  <a:cubicBezTo>
                    <a:pt x="1896" y="648"/>
                    <a:pt x="2009" y="697"/>
                    <a:pt x="2138" y="745"/>
                  </a:cubicBezTo>
                  <a:lnTo>
                    <a:pt x="2350" y="227"/>
                  </a:lnTo>
                  <a:cubicBezTo>
                    <a:pt x="2041" y="82"/>
                    <a:pt x="1734" y="0"/>
                    <a:pt x="144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4" name="Google Shape;1944;p69"/>
            <p:cNvSpPr/>
            <p:nvPr/>
          </p:nvSpPr>
          <p:spPr>
            <a:xfrm>
              <a:off x="5781833" y="995863"/>
              <a:ext cx="39893" cy="42950"/>
            </a:xfrm>
            <a:custGeom>
              <a:rect b="b" l="l" r="r" t="t"/>
              <a:pathLst>
                <a:path extrusionOk="0" h="3175" w="2949">
                  <a:moveTo>
                    <a:pt x="1474" y="551"/>
                  </a:moveTo>
                  <a:cubicBezTo>
                    <a:pt x="1992" y="551"/>
                    <a:pt x="2251" y="892"/>
                    <a:pt x="2251" y="1588"/>
                  </a:cubicBezTo>
                  <a:cubicBezTo>
                    <a:pt x="2251" y="2285"/>
                    <a:pt x="1992" y="2624"/>
                    <a:pt x="1474" y="2624"/>
                  </a:cubicBezTo>
                  <a:cubicBezTo>
                    <a:pt x="1215" y="2624"/>
                    <a:pt x="1020" y="2544"/>
                    <a:pt x="891" y="2365"/>
                  </a:cubicBezTo>
                  <a:cubicBezTo>
                    <a:pt x="761" y="2188"/>
                    <a:pt x="696" y="1928"/>
                    <a:pt x="696" y="1588"/>
                  </a:cubicBezTo>
                  <a:cubicBezTo>
                    <a:pt x="696" y="1248"/>
                    <a:pt x="761" y="989"/>
                    <a:pt x="891" y="810"/>
                  </a:cubicBezTo>
                  <a:cubicBezTo>
                    <a:pt x="1020" y="633"/>
                    <a:pt x="1215" y="551"/>
                    <a:pt x="1474" y="551"/>
                  </a:cubicBezTo>
                  <a:close/>
                  <a:moveTo>
                    <a:pt x="1474" y="0"/>
                  </a:moveTo>
                  <a:cubicBezTo>
                    <a:pt x="1005" y="0"/>
                    <a:pt x="648" y="130"/>
                    <a:pt x="389" y="406"/>
                  </a:cubicBezTo>
                  <a:cubicBezTo>
                    <a:pt x="130" y="681"/>
                    <a:pt x="0" y="1069"/>
                    <a:pt x="0" y="1588"/>
                  </a:cubicBezTo>
                  <a:cubicBezTo>
                    <a:pt x="0" y="2090"/>
                    <a:pt x="130" y="2495"/>
                    <a:pt x="389" y="2771"/>
                  </a:cubicBezTo>
                  <a:cubicBezTo>
                    <a:pt x="648" y="3030"/>
                    <a:pt x="1005" y="3175"/>
                    <a:pt x="1474" y="3175"/>
                  </a:cubicBezTo>
                  <a:cubicBezTo>
                    <a:pt x="1944" y="3175"/>
                    <a:pt x="2316" y="3030"/>
                    <a:pt x="2560" y="2771"/>
                  </a:cubicBezTo>
                  <a:cubicBezTo>
                    <a:pt x="2819" y="2495"/>
                    <a:pt x="2948" y="2090"/>
                    <a:pt x="2948" y="1588"/>
                  </a:cubicBezTo>
                  <a:cubicBezTo>
                    <a:pt x="2948" y="1069"/>
                    <a:pt x="2819" y="681"/>
                    <a:pt x="2560" y="406"/>
                  </a:cubicBezTo>
                  <a:cubicBezTo>
                    <a:pt x="2316" y="130"/>
                    <a:pt x="1960" y="0"/>
                    <a:pt x="147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5" name="Google Shape;1945;p69"/>
            <p:cNvSpPr/>
            <p:nvPr/>
          </p:nvSpPr>
          <p:spPr>
            <a:xfrm>
              <a:off x="5830250" y="996525"/>
              <a:ext cx="37052" cy="41638"/>
            </a:xfrm>
            <a:custGeom>
              <a:rect b="b" l="l" r="r" t="t"/>
              <a:pathLst>
                <a:path extrusionOk="0" h="3078" w="2739">
                  <a:moveTo>
                    <a:pt x="0" y="0"/>
                  </a:moveTo>
                  <a:lnTo>
                    <a:pt x="0" y="3078"/>
                  </a:lnTo>
                  <a:lnTo>
                    <a:pt x="583" y="3078"/>
                  </a:lnTo>
                  <a:lnTo>
                    <a:pt x="583" y="1636"/>
                  </a:lnTo>
                  <a:cubicBezTo>
                    <a:pt x="583" y="1458"/>
                    <a:pt x="568" y="1167"/>
                    <a:pt x="551" y="746"/>
                  </a:cubicBezTo>
                  <a:lnTo>
                    <a:pt x="568" y="746"/>
                  </a:lnTo>
                  <a:lnTo>
                    <a:pt x="1912" y="3078"/>
                  </a:lnTo>
                  <a:lnTo>
                    <a:pt x="2738" y="3078"/>
                  </a:lnTo>
                  <a:lnTo>
                    <a:pt x="2738" y="0"/>
                  </a:lnTo>
                  <a:lnTo>
                    <a:pt x="2155" y="0"/>
                  </a:lnTo>
                  <a:lnTo>
                    <a:pt x="2155" y="1458"/>
                  </a:lnTo>
                  <a:cubicBezTo>
                    <a:pt x="2155" y="1620"/>
                    <a:pt x="2155" y="1912"/>
                    <a:pt x="2188" y="2316"/>
                  </a:cubicBezTo>
                  <a:lnTo>
                    <a:pt x="2171" y="2316"/>
                  </a:lnTo>
                  <a:lnTo>
                    <a:pt x="82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6" name="Google Shape;1946;p69"/>
            <p:cNvSpPr/>
            <p:nvPr/>
          </p:nvSpPr>
          <p:spPr>
            <a:xfrm>
              <a:off x="5875177" y="995863"/>
              <a:ext cx="27190" cy="42950"/>
            </a:xfrm>
            <a:custGeom>
              <a:rect b="b" l="l" r="r" t="t"/>
              <a:pathLst>
                <a:path extrusionOk="0" h="3175" w="2010">
                  <a:moveTo>
                    <a:pt x="1085" y="0"/>
                  </a:moveTo>
                  <a:cubicBezTo>
                    <a:pt x="761" y="0"/>
                    <a:pt x="502" y="82"/>
                    <a:pt x="324" y="244"/>
                  </a:cubicBezTo>
                  <a:cubicBezTo>
                    <a:pt x="130" y="389"/>
                    <a:pt x="33" y="616"/>
                    <a:pt x="33" y="875"/>
                  </a:cubicBezTo>
                  <a:cubicBezTo>
                    <a:pt x="33" y="1021"/>
                    <a:pt x="65" y="1151"/>
                    <a:pt x="130" y="1264"/>
                  </a:cubicBezTo>
                  <a:cubicBezTo>
                    <a:pt x="178" y="1378"/>
                    <a:pt x="260" y="1458"/>
                    <a:pt x="357" y="1540"/>
                  </a:cubicBezTo>
                  <a:cubicBezTo>
                    <a:pt x="437" y="1620"/>
                    <a:pt x="584" y="1717"/>
                    <a:pt x="778" y="1799"/>
                  </a:cubicBezTo>
                  <a:cubicBezTo>
                    <a:pt x="972" y="1896"/>
                    <a:pt x="1102" y="1961"/>
                    <a:pt x="1167" y="2009"/>
                  </a:cubicBezTo>
                  <a:cubicBezTo>
                    <a:pt x="1232" y="2058"/>
                    <a:pt x="1296" y="2106"/>
                    <a:pt x="1329" y="2138"/>
                  </a:cubicBezTo>
                  <a:cubicBezTo>
                    <a:pt x="1361" y="2188"/>
                    <a:pt x="1377" y="2252"/>
                    <a:pt x="1377" y="2300"/>
                  </a:cubicBezTo>
                  <a:cubicBezTo>
                    <a:pt x="1377" y="2414"/>
                    <a:pt x="1329" y="2495"/>
                    <a:pt x="1264" y="2559"/>
                  </a:cubicBezTo>
                  <a:cubicBezTo>
                    <a:pt x="1182" y="2609"/>
                    <a:pt x="1070" y="2641"/>
                    <a:pt x="923" y="2641"/>
                  </a:cubicBezTo>
                  <a:cubicBezTo>
                    <a:pt x="810" y="2641"/>
                    <a:pt x="681" y="2609"/>
                    <a:pt x="534" y="2576"/>
                  </a:cubicBezTo>
                  <a:cubicBezTo>
                    <a:pt x="389" y="2544"/>
                    <a:pt x="210" y="2479"/>
                    <a:pt x="1" y="2382"/>
                  </a:cubicBezTo>
                  <a:lnTo>
                    <a:pt x="1" y="2981"/>
                  </a:lnTo>
                  <a:cubicBezTo>
                    <a:pt x="260" y="3110"/>
                    <a:pt x="551" y="3175"/>
                    <a:pt x="875" y="3175"/>
                  </a:cubicBezTo>
                  <a:cubicBezTo>
                    <a:pt x="1232" y="3175"/>
                    <a:pt x="1506" y="3095"/>
                    <a:pt x="1717" y="2933"/>
                  </a:cubicBezTo>
                  <a:cubicBezTo>
                    <a:pt x="1912" y="2771"/>
                    <a:pt x="2009" y="2559"/>
                    <a:pt x="2009" y="2268"/>
                  </a:cubicBezTo>
                  <a:cubicBezTo>
                    <a:pt x="2009" y="2074"/>
                    <a:pt x="1960" y="1912"/>
                    <a:pt x="1847" y="1766"/>
                  </a:cubicBezTo>
                  <a:cubicBezTo>
                    <a:pt x="1750" y="1620"/>
                    <a:pt x="1555" y="1490"/>
                    <a:pt x="1264" y="1345"/>
                  </a:cubicBezTo>
                  <a:cubicBezTo>
                    <a:pt x="1037" y="1248"/>
                    <a:pt x="908" y="1183"/>
                    <a:pt x="843" y="1134"/>
                  </a:cubicBezTo>
                  <a:cubicBezTo>
                    <a:pt x="794" y="1102"/>
                    <a:pt x="746" y="1054"/>
                    <a:pt x="713" y="1004"/>
                  </a:cubicBezTo>
                  <a:cubicBezTo>
                    <a:pt x="696" y="972"/>
                    <a:pt x="681" y="924"/>
                    <a:pt x="681" y="859"/>
                  </a:cubicBezTo>
                  <a:cubicBezTo>
                    <a:pt x="681" y="762"/>
                    <a:pt x="713" y="697"/>
                    <a:pt x="778" y="633"/>
                  </a:cubicBezTo>
                  <a:cubicBezTo>
                    <a:pt x="843" y="583"/>
                    <a:pt x="940" y="551"/>
                    <a:pt x="1070" y="551"/>
                  </a:cubicBezTo>
                  <a:cubicBezTo>
                    <a:pt x="1167" y="551"/>
                    <a:pt x="1279" y="568"/>
                    <a:pt x="1377" y="583"/>
                  </a:cubicBezTo>
                  <a:cubicBezTo>
                    <a:pt x="1491" y="616"/>
                    <a:pt x="1620" y="665"/>
                    <a:pt x="1782" y="730"/>
                  </a:cubicBezTo>
                  <a:lnTo>
                    <a:pt x="1992" y="227"/>
                  </a:lnTo>
                  <a:cubicBezTo>
                    <a:pt x="1847" y="147"/>
                    <a:pt x="1685" y="97"/>
                    <a:pt x="1539" y="65"/>
                  </a:cubicBezTo>
                  <a:cubicBezTo>
                    <a:pt x="1394" y="17"/>
                    <a:pt x="1247" y="0"/>
                    <a:pt x="108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7" name="Google Shape;1947;p69"/>
            <p:cNvSpPr/>
            <p:nvPr/>
          </p:nvSpPr>
          <p:spPr>
            <a:xfrm>
              <a:off x="5905858" y="996525"/>
              <a:ext cx="31560" cy="41638"/>
            </a:xfrm>
            <a:custGeom>
              <a:rect b="b" l="l" r="r" t="t"/>
              <a:pathLst>
                <a:path extrusionOk="0" h="3078" w="2333">
                  <a:moveTo>
                    <a:pt x="0" y="0"/>
                  </a:moveTo>
                  <a:lnTo>
                    <a:pt x="0" y="551"/>
                  </a:lnTo>
                  <a:lnTo>
                    <a:pt x="842" y="551"/>
                  </a:lnTo>
                  <a:lnTo>
                    <a:pt x="842" y="3078"/>
                  </a:lnTo>
                  <a:lnTo>
                    <a:pt x="1490" y="3078"/>
                  </a:lnTo>
                  <a:lnTo>
                    <a:pt x="1490" y="551"/>
                  </a:lnTo>
                  <a:lnTo>
                    <a:pt x="2333" y="551"/>
                  </a:lnTo>
                  <a:lnTo>
                    <a:pt x="233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8" name="Google Shape;1948;p69"/>
            <p:cNvSpPr/>
            <p:nvPr/>
          </p:nvSpPr>
          <p:spPr>
            <a:xfrm>
              <a:off x="5943750" y="996525"/>
              <a:ext cx="33318" cy="41638"/>
            </a:xfrm>
            <a:custGeom>
              <a:rect b="b" l="l" r="r" t="t"/>
              <a:pathLst>
                <a:path extrusionOk="0" h="3078" w="2463">
                  <a:moveTo>
                    <a:pt x="860" y="534"/>
                  </a:moveTo>
                  <a:cubicBezTo>
                    <a:pt x="1070" y="534"/>
                    <a:pt x="1232" y="567"/>
                    <a:pt x="1329" y="632"/>
                  </a:cubicBezTo>
                  <a:cubicBezTo>
                    <a:pt x="1426" y="696"/>
                    <a:pt x="1475" y="793"/>
                    <a:pt x="1475" y="940"/>
                  </a:cubicBezTo>
                  <a:cubicBezTo>
                    <a:pt x="1475" y="1085"/>
                    <a:pt x="1426" y="1199"/>
                    <a:pt x="1329" y="1264"/>
                  </a:cubicBezTo>
                  <a:cubicBezTo>
                    <a:pt x="1232" y="1329"/>
                    <a:pt x="1070" y="1361"/>
                    <a:pt x="875" y="1361"/>
                  </a:cubicBezTo>
                  <a:lnTo>
                    <a:pt x="665" y="1361"/>
                  </a:lnTo>
                  <a:lnTo>
                    <a:pt x="665" y="534"/>
                  </a:lnTo>
                  <a:close/>
                  <a:moveTo>
                    <a:pt x="1" y="0"/>
                  </a:moveTo>
                  <a:lnTo>
                    <a:pt x="1" y="3078"/>
                  </a:lnTo>
                  <a:lnTo>
                    <a:pt x="665" y="3078"/>
                  </a:lnTo>
                  <a:lnTo>
                    <a:pt x="665" y="1895"/>
                  </a:lnTo>
                  <a:lnTo>
                    <a:pt x="1005" y="1895"/>
                  </a:lnTo>
                  <a:lnTo>
                    <a:pt x="1750" y="3078"/>
                  </a:lnTo>
                  <a:lnTo>
                    <a:pt x="2463" y="3078"/>
                  </a:lnTo>
                  <a:cubicBezTo>
                    <a:pt x="2333" y="2884"/>
                    <a:pt x="2026" y="2430"/>
                    <a:pt x="1556" y="1733"/>
                  </a:cubicBezTo>
                  <a:cubicBezTo>
                    <a:pt x="1750" y="1653"/>
                    <a:pt x="1880" y="1555"/>
                    <a:pt x="1994" y="1409"/>
                  </a:cubicBezTo>
                  <a:cubicBezTo>
                    <a:pt x="2091" y="1264"/>
                    <a:pt x="2139" y="1102"/>
                    <a:pt x="2139" y="923"/>
                  </a:cubicBezTo>
                  <a:cubicBezTo>
                    <a:pt x="2139" y="616"/>
                    <a:pt x="2042" y="372"/>
                    <a:pt x="1832" y="227"/>
                  </a:cubicBezTo>
                  <a:cubicBezTo>
                    <a:pt x="1637" y="81"/>
                    <a:pt x="1329" y="0"/>
                    <a:pt x="90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9" name="Google Shape;1949;p69"/>
            <p:cNvSpPr/>
            <p:nvPr/>
          </p:nvSpPr>
          <p:spPr>
            <a:xfrm>
              <a:off x="5982103" y="996525"/>
              <a:ext cx="34198" cy="42287"/>
            </a:xfrm>
            <a:custGeom>
              <a:rect b="b" l="l" r="r" t="t"/>
              <a:pathLst>
                <a:path extrusionOk="0" h="3126" w="2528">
                  <a:moveTo>
                    <a:pt x="1" y="0"/>
                  </a:moveTo>
                  <a:lnTo>
                    <a:pt x="1" y="1992"/>
                  </a:lnTo>
                  <a:cubicBezTo>
                    <a:pt x="1" y="2333"/>
                    <a:pt x="114" y="2624"/>
                    <a:pt x="325" y="2819"/>
                  </a:cubicBezTo>
                  <a:cubicBezTo>
                    <a:pt x="552" y="3029"/>
                    <a:pt x="859" y="3126"/>
                    <a:pt x="1247" y="3126"/>
                  </a:cubicBezTo>
                  <a:cubicBezTo>
                    <a:pt x="1524" y="3126"/>
                    <a:pt x="1750" y="3078"/>
                    <a:pt x="1945" y="2981"/>
                  </a:cubicBezTo>
                  <a:cubicBezTo>
                    <a:pt x="2122" y="2899"/>
                    <a:pt x="2284" y="2770"/>
                    <a:pt x="2381" y="2592"/>
                  </a:cubicBezTo>
                  <a:cubicBezTo>
                    <a:pt x="2479" y="2430"/>
                    <a:pt x="2528" y="2219"/>
                    <a:pt x="2528" y="1992"/>
                  </a:cubicBezTo>
                  <a:lnTo>
                    <a:pt x="2528" y="0"/>
                  </a:lnTo>
                  <a:lnTo>
                    <a:pt x="1880" y="0"/>
                  </a:lnTo>
                  <a:lnTo>
                    <a:pt x="1880" y="1879"/>
                  </a:lnTo>
                  <a:cubicBezTo>
                    <a:pt x="1880" y="2122"/>
                    <a:pt x="1831" y="2301"/>
                    <a:pt x="1733" y="2413"/>
                  </a:cubicBezTo>
                  <a:cubicBezTo>
                    <a:pt x="1636" y="2527"/>
                    <a:pt x="1491" y="2575"/>
                    <a:pt x="1264" y="2575"/>
                  </a:cubicBezTo>
                  <a:cubicBezTo>
                    <a:pt x="1053" y="2575"/>
                    <a:pt x="891" y="2527"/>
                    <a:pt x="794" y="2413"/>
                  </a:cubicBezTo>
                  <a:cubicBezTo>
                    <a:pt x="697" y="2301"/>
                    <a:pt x="649" y="2122"/>
                    <a:pt x="649" y="1879"/>
                  </a:cubicBezTo>
                  <a:lnTo>
                    <a:pt x="64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0" name="Google Shape;1950;p69"/>
            <p:cNvSpPr/>
            <p:nvPr/>
          </p:nvSpPr>
          <p:spPr>
            <a:xfrm>
              <a:off x="6024621" y="995863"/>
              <a:ext cx="31776" cy="42950"/>
            </a:xfrm>
            <a:custGeom>
              <a:rect b="b" l="l" r="r" t="t"/>
              <a:pathLst>
                <a:path extrusionOk="0" h="3175" w="2349">
                  <a:moveTo>
                    <a:pt x="1458" y="0"/>
                  </a:moveTo>
                  <a:cubicBezTo>
                    <a:pt x="1166" y="0"/>
                    <a:pt x="907" y="65"/>
                    <a:pt x="681" y="195"/>
                  </a:cubicBezTo>
                  <a:cubicBezTo>
                    <a:pt x="469" y="324"/>
                    <a:pt x="292" y="503"/>
                    <a:pt x="178" y="745"/>
                  </a:cubicBezTo>
                  <a:cubicBezTo>
                    <a:pt x="65" y="989"/>
                    <a:pt x="0" y="1280"/>
                    <a:pt x="0" y="1588"/>
                  </a:cubicBezTo>
                  <a:cubicBezTo>
                    <a:pt x="0" y="2106"/>
                    <a:pt x="130" y="2495"/>
                    <a:pt x="357" y="2771"/>
                  </a:cubicBezTo>
                  <a:cubicBezTo>
                    <a:pt x="599" y="3045"/>
                    <a:pt x="940" y="3175"/>
                    <a:pt x="1393" y="3175"/>
                  </a:cubicBezTo>
                  <a:cubicBezTo>
                    <a:pt x="1700" y="3175"/>
                    <a:pt x="1992" y="3127"/>
                    <a:pt x="2236" y="3013"/>
                  </a:cubicBezTo>
                  <a:lnTo>
                    <a:pt x="2236" y="2462"/>
                  </a:lnTo>
                  <a:cubicBezTo>
                    <a:pt x="1927" y="2576"/>
                    <a:pt x="1668" y="2624"/>
                    <a:pt x="1458" y="2624"/>
                  </a:cubicBezTo>
                  <a:cubicBezTo>
                    <a:pt x="940" y="2624"/>
                    <a:pt x="681" y="2285"/>
                    <a:pt x="681" y="1604"/>
                  </a:cubicBezTo>
                  <a:cubicBezTo>
                    <a:pt x="681" y="1264"/>
                    <a:pt x="745" y="1004"/>
                    <a:pt x="875" y="827"/>
                  </a:cubicBezTo>
                  <a:cubicBezTo>
                    <a:pt x="1020" y="648"/>
                    <a:pt x="1214" y="551"/>
                    <a:pt x="1458" y="551"/>
                  </a:cubicBezTo>
                  <a:cubicBezTo>
                    <a:pt x="1571" y="551"/>
                    <a:pt x="1685" y="568"/>
                    <a:pt x="1798" y="616"/>
                  </a:cubicBezTo>
                  <a:cubicBezTo>
                    <a:pt x="1912" y="648"/>
                    <a:pt x="2024" y="697"/>
                    <a:pt x="2138" y="745"/>
                  </a:cubicBezTo>
                  <a:lnTo>
                    <a:pt x="2348" y="227"/>
                  </a:lnTo>
                  <a:cubicBezTo>
                    <a:pt x="2057" y="82"/>
                    <a:pt x="1750" y="0"/>
                    <a:pt x="145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1" name="Google Shape;1951;p69"/>
            <p:cNvSpPr/>
            <p:nvPr/>
          </p:nvSpPr>
          <p:spPr>
            <a:xfrm>
              <a:off x="6059673" y="996525"/>
              <a:ext cx="31573" cy="41638"/>
            </a:xfrm>
            <a:custGeom>
              <a:rect b="b" l="l" r="r" t="t"/>
              <a:pathLst>
                <a:path extrusionOk="0" h="3078" w="2334">
                  <a:moveTo>
                    <a:pt x="1" y="0"/>
                  </a:moveTo>
                  <a:lnTo>
                    <a:pt x="1" y="551"/>
                  </a:lnTo>
                  <a:lnTo>
                    <a:pt x="843" y="551"/>
                  </a:lnTo>
                  <a:lnTo>
                    <a:pt x="843" y="3078"/>
                  </a:lnTo>
                  <a:lnTo>
                    <a:pt x="1491" y="3078"/>
                  </a:lnTo>
                  <a:lnTo>
                    <a:pt x="1491" y="551"/>
                  </a:lnTo>
                  <a:lnTo>
                    <a:pt x="2333" y="551"/>
                  </a:lnTo>
                  <a:lnTo>
                    <a:pt x="233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2" name="Google Shape;1952;p69"/>
            <p:cNvSpPr/>
            <p:nvPr/>
          </p:nvSpPr>
          <p:spPr>
            <a:xfrm>
              <a:off x="6097578" y="996525"/>
              <a:ext cx="9009" cy="41638"/>
            </a:xfrm>
            <a:custGeom>
              <a:rect b="b" l="l" r="r" t="t"/>
              <a:pathLst>
                <a:path extrusionOk="0" h="3078" w="666">
                  <a:moveTo>
                    <a:pt x="0" y="0"/>
                  </a:moveTo>
                  <a:lnTo>
                    <a:pt x="0" y="3078"/>
                  </a:lnTo>
                  <a:lnTo>
                    <a:pt x="665" y="3078"/>
                  </a:lnTo>
                  <a:lnTo>
                    <a:pt x="66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3" name="Google Shape;1953;p69"/>
            <p:cNvSpPr/>
            <p:nvPr/>
          </p:nvSpPr>
          <p:spPr>
            <a:xfrm>
              <a:off x="6115111" y="995863"/>
              <a:ext cx="39676" cy="42950"/>
            </a:xfrm>
            <a:custGeom>
              <a:rect b="b" l="l" r="r" t="t"/>
              <a:pathLst>
                <a:path extrusionOk="0" h="3175" w="2933">
                  <a:moveTo>
                    <a:pt x="1475" y="551"/>
                  </a:moveTo>
                  <a:cubicBezTo>
                    <a:pt x="1993" y="551"/>
                    <a:pt x="2252" y="892"/>
                    <a:pt x="2252" y="1588"/>
                  </a:cubicBezTo>
                  <a:cubicBezTo>
                    <a:pt x="2252" y="2285"/>
                    <a:pt x="1993" y="2624"/>
                    <a:pt x="1475" y="2624"/>
                  </a:cubicBezTo>
                  <a:cubicBezTo>
                    <a:pt x="1216" y="2624"/>
                    <a:pt x="1021" y="2544"/>
                    <a:pt x="875" y="2365"/>
                  </a:cubicBezTo>
                  <a:cubicBezTo>
                    <a:pt x="745" y="2188"/>
                    <a:pt x="681" y="1928"/>
                    <a:pt x="681" y="1588"/>
                  </a:cubicBezTo>
                  <a:cubicBezTo>
                    <a:pt x="681" y="1248"/>
                    <a:pt x="745" y="989"/>
                    <a:pt x="892" y="810"/>
                  </a:cubicBezTo>
                  <a:cubicBezTo>
                    <a:pt x="1021" y="633"/>
                    <a:pt x="1216" y="551"/>
                    <a:pt x="1475" y="551"/>
                  </a:cubicBezTo>
                  <a:close/>
                  <a:moveTo>
                    <a:pt x="1475" y="0"/>
                  </a:moveTo>
                  <a:cubicBezTo>
                    <a:pt x="1004" y="0"/>
                    <a:pt x="633" y="130"/>
                    <a:pt x="389" y="406"/>
                  </a:cubicBezTo>
                  <a:cubicBezTo>
                    <a:pt x="130" y="681"/>
                    <a:pt x="0" y="1069"/>
                    <a:pt x="0" y="1588"/>
                  </a:cubicBezTo>
                  <a:cubicBezTo>
                    <a:pt x="0" y="2090"/>
                    <a:pt x="130" y="2495"/>
                    <a:pt x="373" y="2771"/>
                  </a:cubicBezTo>
                  <a:cubicBezTo>
                    <a:pt x="633" y="3030"/>
                    <a:pt x="1004" y="3175"/>
                    <a:pt x="1475" y="3175"/>
                  </a:cubicBezTo>
                  <a:cubicBezTo>
                    <a:pt x="1944" y="3175"/>
                    <a:pt x="2300" y="3030"/>
                    <a:pt x="2559" y="2771"/>
                  </a:cubicBezTo>
                  <a:cubicBezTo>
                    <a:pt x="2803" y="2495"/>
                    <a:pt x="2933" y="2090"/>
                    <a:pt x="2933" y="1588"/>
                  </a:cubicBezTo>
                  <a:cubicBezTo>
                    <a:pt x="2933" y="1069"/>
                    <a:pt x="2819" y="681"/>
                    <a:pt x="2559" y="406"/>
                  </a:cubicBezTo>
                  <a:cubicBezTo>
                    <a:pt x="2317" y="130"/>
                    <a:pt x="1944" y="0"/>
                    <a:pt x="147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4" name="Google Shape;1954;p69"/>
            <p:cNvSpPr/>
            <p:nvPr/>
          </p:nvSpPr>
          <p:spPr>
            <a:xfrm>
              <a:off x="6163541" y="996525"/>
              <a:ext cx="37038" cy="41638"/>
            </a:xfrm>
            <a:custGeom>
              <a:rect b="b" l="l" r="r" t="t"/>
              <a:pathLst>
                <a:path extrusionOk="0" h="3078" w="2738">
                  <a:moveTo>
                    <a:pt x="1" y="0"/>
                  </a:moveTo>
                  <a:lnTo>
                    <a:pt x="1" y="3078"/>
                  </a:lnTo>
                  <a:lnTo>
                    <a:pt x="584" y="3078"/>
                  </a:lnTo>
                  <a:lnTo>
                    <a:pt x="584" y="1636"/>
                  </a:lnTo>
                  <a:cubicBezTo>
                    <a:pt x="584" y="1458"/>
                    <a:pt x="567" y="1167"/>
                    <a:pt x="534" y="746"/>
                  </a:cubicBezTo>
                  <a:lnTo>
                    <a:pt x="567" y="746"/>
                  </a:lnTo>
                  <a:lnTo>
                    <a:pt x="1895" y="3078"/>
                  </a:lnTo>
                  <a:lnTo>
                    <a:pt x="2737" y="3078"/>
                  </a:lnTo>
                  <a:lnTo>
                    <a:pt x="2737" y="0"/>
                  </a:lnTo>
                  <a:lnTo>
                    <a:pt x="2139" y="0"/>
                  </a:lnTo>
                  <a:lnTo>
                    <a:pt x="2139" y="1458"/>
                  </a:lnTo>
                  <a:cubicBezTo>
                    <a:pt x="2139" y="1620"/>
                    <a:pt x="2154" y="1912"/>
                    <a:pt x="2171" y="2316"/>
                  </a:cubicBezTo>
                  <a:lnTo>
                    <a:pt x="2154" y="2316"/>
                  </a:lnTo>
                  <a:lnTo>
                    <a:pt x="82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955" name="Google Shape;1955;p69"/>
          <p:cNvSpPr txBox="1"/>
          <p:nvPr>
            <p:ph idx="1" type="body"/>
          </p:nvPr>
        </p:nvSpPr>
        <p:spPr>
          <a:xfrm>
            <a:off x="1426200" y="2422350"/>
            <a:ext cx="7717800" cy="6786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sz="2400"/>
              <a:t>Here’s an assortment of alternative resources whose style fits the one of this template</a:t>
            </a:r>
            <a:endParaRPr sz="2400"/>
          </a:p>
          <a:p>
            <a:pPr indent="0" lvl="0" marL="0" rtl="0" algn="l">
              <a:spcBef>
                <a:spcPts val="0"/>
              </a:spcBef>
              <a:spcAft>
                <a:spcPts val="0"/>
              </a:spcAft>
              <a:buNone/>
            </a:pPr>
            <a:r>
              <a:t/>
            </a:r>
            <a:endParaRPr/>
          </a:p>
          <a:p>
            <a:pPr indent="0" lvl="0" marL="0" rtl="0" algn="l">
              <a:spcBef>
                <a:spcPts val="0"/>
              </a:spcBef>
              <a:spcAft>
                <a:spcPts val="0"/>
              </a:spcAft>
              <a:buNone/>
            </a:pPr>
            <a:r>
              <a:rPr b="1" lang="en" sz="5000">
                <a:latin typeface="Lexend Deca"/>
                <a:ea typeface="Lexend Deca"/>
                <a:cs typeface="Lexend Deca"/>
                <a:sym typeface="Lexend Deca"/>
              </a:rPr>
              <a:t>Photos</a:t>
            </a:r>
            <a:endParaRPr b="1" sz="5000">
              <a:latin typeface="Lexend Deca"/>
              <a:ea typeface="Lexend Deca"/>
              <a:cs typeface="Lexend Deca"/>
              <a:sym typeface="Lexend Deca"/>
            </a:endParaRPr>
          </a:p>
          <a:p>
            <a:pPr indent="0" lvl="0" marL="0" rtl="0" algn="l">
              <a:spcBef>
                <a:spcPts val="0"/>
              </a:spcBef>
              <a:spcAft>
                <a:spcPts val="0"/>
              </a:spcAft>
              <a:buNone/>
            </a:pPr>
            <a:r>
              <a:t/>
            </a:r>
            <a:endParaRPr sz="3600">
              <a:latin typeface="Lexend Deca"/>
              <a:ea typeface="Lexend Deca"/>
              <a:cs typeface="Lexend Deca"/>
              <a:sym typeface="Lexend Deca"/>
            </a:endParaRPr>
          </a:p>
          <a:p>
            <a:pPr indent="-609600" lvl="0" marL="914400" marR="101600" rtl="0" algn="l">
              <a:spcBef>
                <a:spcPts val="0"/>
              </a:spcBef>
              <a:spcAft>
                <a:spcPts val="0"/>
              </a:spcAft>
              <a:buSzPts val="2400"/>
              <a:buChar char="●"/>
            </a:pPr>
            <a:r>
              <a:rPr lang="en" sz="2400"/>
              <a:t>M</a:t>
            </a:r>
            <a:r>
              <a:rPr lang="en" sz="2400">
                <a:solidFill>
                  <a:schemeClr val="hlink"/>
                </a:solidFill>
                <a:uFill>
                  <a:noFill/>
                </a:uFill>
                <a:hlinkClick r:id="rId3"/>
              </a:rPr>
              <a:t>ale electrician working at home</a:t>
            </a:r>
            <a:endParaRPr sz="2400"/>
          </a:p>
          <a:p>
            <a:pPr indent="-609600" lvl="0" marL="914400" marR="101600" rtl="0" algn="l">
              <a:spcBef>
                <a:spcPts val="0"/>
              </a:spcBef>
              <a:spcAft>
                <a:spcPts val="0"/>
              </a:spcAft>
              <a:buSzPts val="2400"/>
              <a:buChar char="●"/>
            </a:pPr>
            <a:r>
              <a:rPr lang="en" sz="2400">
                <a:solidFill>
                  <a:schemeClr val="hlink"/>
                </a:solidFill>
                <a:uFill>
                  <a:noFill/>
                </a:uFill>
                <a:hlinkClick r:id="rId4"/>
              </a:rPr>
              <a:t>Network engineers with a tablet</a:t>
            </a:r>
            <a:endParaRPr sz="2400"/>
          </a:p>
          <a:p>
            <a:pPr indent="-609600" lvl="0" marL="914400" marR="101600" rtl="0" algn="l">
              <a:spcBef>
                <a:spcPts val="0"/>
              </a:spcBef>
              <a:spcAft>
                <a:spcPts val="0"/>
              </a:spcAft>
              <a:buSzPts val="2400"/>
              <a:buChar char="●"/>
            </a:pPr>
            <a:r>
              <a:rPr lang="en" sz="2400">
                <a:solidFill>
                  <a:schemeClr val="hlink"/>
                </a:solidFill>
                <a:uFill>
                  <a:noFill/>
                </a:uFill>
                <a:hlinkClick r:id="rId5"/>
              </a:rPr>
              <a:t>Woman working as engineer</a:t>
            </a:r>
            <a:endParaRPr sz="2400"/>
          </a:p>
          <a:p>
            <a:pPr indent="-609600" lvl="0" marL="914400" marR="101600" rtl="0" algn="l">
              <a:spcBef>
                <a:spcPts val="0"/>
              </a:spcBef>
              <a:spcAft>
                <a:spcPts val="0"/>
              </a:spcAft>
              <a:buSzPts val="2400"/>
              <a:buChar char="●"/>
            </a:pPr>
            <a:r>
              <a:rPr lang="en" sz="2400">
                <a:solidFill>
                  <a:schemeClr val="hlink"/>
                </a:solidFill>
                <a:uFill>
                  <a:noFill/>
                </a:uFill>
                <a:hlinkClick r:id="rId6"/>
              </a:rPr>
              <a:t>Man making cable voltage measure</a:t>
            </a:r>
            <a:endParaRPr sz="2400"/>
          </a:p>
          <a:p>
            <a:pPr indent="0" lvl="0" marL="914400" marR="101600" rtl="0" algn="l">
              <a:spcBef>
                <a:spcPts val="0"/>
              </a:spcBef>
              <a:spcAft>
                <a:spcPts val="0"/>
              </a:spcAft>
              <a:buNone/>
            </a:pPr>
            <a:r>
              <a:t/>
            </a:r>
            <a:endParaRPr sz="2400"/>
          </a:p>
          <a:p>
            <a:pPr indent="0" lvl="0" marL="0" rtl="0" algn="l">
              <a:spcBef>
                <a:spcPts val="0"/>
              </a:spcBef>
              <a:spcAft>
                <a:spcPts val="0"/>
              </a:spcAft>
              <a:buNone/>
            </a:pPr>
            <a:r>
              <a:rPr b="1" lang="en" sz="5000">
                <a:latin typeface="Lexend Deca"/>
                <a:ea typeface="Lexend Deca"/>
                <a:cs typeface="Lexend Deca"/>
                <a:sym typeface="Lexend Deca"/>
              </a:rPr>
              <a:t>Vectors</a:t>
            </a:r>
            <a:endParaRPr b="1" sz="5000">
              <a:latin typeface="Lexend Deca"/>
              <a:ea typeface="Lexend Deca"/>
              <a:cs typeface="Lexend Deca"/>
              <a:sym typeface="Lexend Deca"/>
            </a:endParaRPr>
          </a:p>
          <a:p>
            <a:pPr indent="0" lvl="0" marL="0" rtl="0" algn="l">
              <a:spcBef>
                <a:spcPts val="0"/>
              </a:spcBef>
              <a:spcAft>
                <a:spcPts val="0"/>
              </a:spcAft>
              <a:buNone/>
            </a:pPr>
            <a:r>
              <a:t/>
            </a:r>
            <a:endParaRPr sz="3600">
              <a:latin typeface="Lexend Deca"/>
              <a:ea typeface="Lexend Deca"/>
              <a:cs typeface="Lexend Deca"/>
              <a:sym typeface="Lexend Deca"/>
            </a:endParaRPr>
          </a:p>
          <a:p>
            <a:pPr indent="-609600" lvl="0" marL="914400" marR="101600" rtl="0" algn="l">
              <a:spcBef>
                <a:spcPts val="0"/>
              </a:spcBef>
              <a:spcAft>
                <a:spcPts val="0"/>
              </a:spcAft>
              <a:buSzPts val="2400"/>
              <a:buChar char="●"/>
            </a:pPr>
            <a:r>
              <a:rPr lang="en" sz="2400">
                <a:uFill>
                  <a:noFill/>
                </a:uFill>
                <a:hlinkClick r:id="rId7"/>
              </a:rPr>
              <a:t>Construction equipment collection</a:t>
            </a:r>
            <a:endParaRPr sz="2400"/>
          </a:p>
          <a:p>
            <a:pPr indent="-609600" lvl="0" marL="914400" marR="101600" rtl="0" algn="l">
              <a:spcBef>
                <a:spcPts val="0"/>
              </a:spcBef>
              <a:spcAft>
                <a:spcPts val="0"/>
              </a:spcAft>
              <a:buSzPts val="2400"/>
              <a:buChar char="●"/>
            </a:pPr>
            <a:r>
              <a:rPr lang="en" sz="2400">
                <a:uFill>
                  <a:noFill/>
                </a:uFill>
                <a:hlinkClick r:id="rId8"/>
              </a:rPr>
              <a:t>Organic flat engineers working</a:t>
            </a:r>
            <a:endParaRPr sz="2400"/>
          </a:p>
          <a:p>
            <a:pPr indent="-609600" lvl="0" marL="914400" marR="101600" rtl="0" algn="l">
              <a:spcBef>
                <a:spcPts val="0"/>
              </a:spcBef>
              <a:spcAft>
                <a:spcPts val="0"/>
              </a:spcAft>
              <a:buSzPts val="2400"/>
              <a:buChar char="●"/>
            </a:pPr>
            <a:r>
              <a:rPr lang="en" sz="2400">
                <a:uFill>
                  <a:noFill/>
                </a:uFill>
                <a:hlinkClick r:id="rId9"/>
              </a:rPr>
              <a:t>Public relations illustration</a:t>
            </a:r>
            <a:endParaRPr/>
          </a:p>
        </p:txBody>
      </p:sp>
      <p:sp>
        <p:nvSpPr>
          <p:cNvPr id="1956" name="Google Shape;1956;p69"/>
          <p:cNvSpPr/>
          <p:nvPr/>
        </p:nvSpPr>
        <p:spPr>
          <a:xfrm>
            <a:off x="8124449" y="3533698"/>
            <a:ext cx="858299" cy="858299"/>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id="1961" name="Google Shape;1961;p70"/>
          <p:cNvSpPr txBox="1"/>
          <p:nvPr>
            <p:ph idx="1" type="body"/>
          </p:nvPr>
        </p:nvSpPr>
        <p:spPr>
          <a:xfrm>
            <a:off x="2054200" y="3163200"/>
            <a:ext cx="7281000" cy="5441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chemeClr val="dk2"/>
                </a:solidFill>
              </a:rPr>
              <a:t>Did you like the resources on this template? Get them for free at our other websites:</a:t>
            </a:r>
            <a:endParaRPr sz="2800">
              <a:solidFill>
                <a:schemeClr val="dk2"/>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 sz="5000">
                <a:latin typeface="Lexend Deca"/>
                <a:ea typeface="Lexend Deca"/>
                <a:cs typeface="Lexend Deca"/>
                <a:sym typeface="Lexend Deca"/>
              </a:rPr>
              <a:t>Photos</a:t>
            </a:r>
            <a:endParaRPr b="1" sz="5000">
              <a:latin typeface="Lexend Deca"/>
              <a:ea typeface="Lexend Deca"/>
              <a:cs typeface="Lexend Deca"/>
              <a:sym typeface="Lexend Deca"/>
            </a:endParaRPr>
          </a:p>
          <a:p>
            <a:pPr indent="-609600" lvl="0" marL="914400" marR="101600" rtl="0" algn="l">
              <a:spcBef>
                <a:spcPts val="2000"/>
              </a:spcBef>
              <a:spcAft>
                <a:spcPts val="0"/>
              </a:spcAft>
              <a:buSzPts val="2400"/>
              <a:buChar char="●"/>
            </a:pPr>
            <a:r>
              <a:rPr lang="en" sz="2400">
                <a:solidFill>
                  <a:schemeClr val="hlink"/>
                </a:solidFill>
                <a:uFill>
                  <a:noFill/>
                </a:uFill>
                <a:hlinkClick r:id="rId3"/>
              </a:rPr>
              <a:t>Multimeter and electrical instruments </a:t>
            </a:r>
            <a:endParaRPr sz="2400"/>
          </a:p>
          <a:p>
            <a:pPr indent="-609600" lvl="0" marL="914400" marR="101600" rtl="0" algn="l">
              <a:spcBef>
                <a:spcPts val="0"/>
              </a:spcBef>
              <a:spcAft>
                <a:spcPts val="0"/>
              </a:spcAft>
              <a:buSzPts val="2400"/>
              <a:buChar char="●"/>
            </a:pPr>
            <a:r>
              <a:rPr lang="en" sz="2400">
                <a:solidFill>
                  <a:schemeClr val="hlink"/>
                </a:solidFill>
                <a:uFill>
                  <a:noFill/>
                </a:uFill>
                <a:hlinkClick r:id="rId4"/>
              </a:rPr>
              <a:t>Young handyman measuring voltage</a:t>
            </a:r>
            <a:endParaRPr sz="2400"/>
          </a:p>
          <a:p>
            <a:pPr indent="-609600" lvl="0" marL="914400" marR="101600" rtl="0" algn="l">
              <a:spcBef>
                <a:spcPts val="0"/>
              </a:spcBef>
              <a:spcAft>
                <a:spcPts val="0"/>
              </a:spcAft>
              <a:buSzPts val="2400"/>
              <a:buChar char="●"/>
            </a:pPr>
            <a:r>
              <a:rPr lang="en" sz="2400">
                <a:solidFill>
                  <a:schemeClr val="hlink"/>
                </a:solidFill>
                <a:uFill>
                  <a:noFill/>
                </a:uFill>
                <a:hlinkClick r:id="rId5"/>
              </a:rPr>
              <a:t>Cheerful african american female factory employee</a:t>
            </a:r>
            <a:endParaRPr sz="2400"/>
          </a:p>
          <a:p>
            <a:pPr indent="-609600" lvl="0" marL="914400" marR="101600" rtl="0" algn="l">
              <a:spcBef>
                <a:spcPts val="0"/>
              </a:spcBef>
              <a:spcAft>
                <a:spcPts val="0"/>
              </a:spcAft>
              <a:buSzPts val="2400"/>
              <a:buChar char="●"/>
            </a:pPr>
            <a:r>
              <a:rPr lang="en" sz="2400">
                <a:solidFill>
                  <a:schemeClr val="hlink"/>
                </a:solidFill>
                <a:uFill>
                  <a:noFill/>
                </a:uFill>
                <a:hlinkClick r:id="rId6"/>
              </a:rPr>
              <a:t>Medium shot men with crossed arms</a:t>
            </a:r>
            <a:endParaRPr sz="2400"/>
          </a:p>
          <a:p>
            <a:pPr indent="-609600" lvl="0" marL="914400" marR="101600" rtl="0" algn="l">
              <a:spcBef>
                <a:spcPts val="0"/>
              </a:spcBef>
              <a:spcAft>
                <a:spcPts val="0"/>
              </a:spcAft>
              <a:buSzPts val="2400"/>
              <a:buChar char="●"/>
            </a:pPr>
            <a:r>
              <a:rPr lang="en" sz="2400">
                <a:solidFill>
                  <a:schemeClr val="hlink"/>
                </a:solidFill>
                <a:uFill>
                  <a:noFill/>
                </a:uFill>
                <a:hlinkClick r:id="rId7"/>
              </a:rPr>
              <a:t>Young business engineer with a tablet medium shot</a:t>
            </a:r>
            <a:endParaRPr sz="2400"/>
          </a:p>
        </p:txBody>
      </p:sp>
      <p:sp>
        <p:nvSpPr>
          <p:cNvPr id="1962" name="Google Shape;1962;p70"/>
          <p:cNvSpPr txBox="1"/>
          <p:nvPr>
            <p:ph idx="2" type="body"/>
          </p:nvPr>
        </p:nvSpPr>
        <p:spPr>
          <a:xfrm>
            <a:off x="10071500" y="3163200"/>
            <a:ext cx="6162600" cy="4275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b="1" lang="en" sz="5000">
                <a:latin typeface="Lexend Deca"/>
                <a:ea typeface="Lexend Deca"/>
                <a:cs typeface="Lexend Deca"/>
                <a:sym typeface="Lexend Deca"/>
              </a:rPr>
              <a:t>Vectors</a:t>
            </a:r>
            <a:endParaRPr b="1" sz="5000">
              <a:latin typeface="Lexend Deca"/>
              <a:ea typeface="Lexend Deca"/>
              <a:cs typeface="Lexend Deca"/>
              <a:sym typeface="Lexend Deca"/>
            </a:endParaRPr>
          </a:p>
          <a:p>
            <a:pPr indent="-635000" lvl="0" marL="914400" marR="101600" rtl="0" algn="l">
              <a:spcBef>
                <a:spcPts val="2000"/>
              </a:spcBef>
              <a:spcAft>
                <a:spcPts val="0"/>
              </a:spcAft>
              <a:buSzPts val="2800"/>
              <a:buChar char="●"/>
            </a:pPr>
            <a:r>
              <a:rPr lang="en" sz="2400">
                <a:solidFill>
                  <a:schemeClr val="hlink"/>
                </a:solidFill>
                <a:uFill>
                  <a:noFill/>
                </a:uFill>
                <a:hlinkClick r:id="rId8"/>
              </a:rPr>
              <a:t>Electrician instagram posts collection</a:t>
            </a:r>
            <a:endParaRPr sz="2400"/>
          </a:p>
          <a:p>
            <a:pPr indent="-635000" lvl="0" marL="914400" marR="101600" rtl="0" algn="l">
              <a:spcBef>
                <a:spcPts val="0"/>
              </a:spcBef>
              <a:spcAft>
                <a:spcPts val="0"/>
              </a:spcAft>
              <a:buSzPts val="2800"/>
              <a:buChar char="●"/>
            </a:pPr>
            <a:r>
              <a:rPr lang="en" sz="2400">
                <a:solidFill>
                  <a:schemeClr val="hlink"/>
                </a:solidFill>
                <a:uFill>
                  <a:noFill/>
                </a:uFill>
                <a:hlinkClick r:id="rId9"/>
              </a:rPr>
              <a:t>Flat engineering and construction illustrated</a:t>
            </a:r>
            <a:endParaRPr sz="2400"/>
          </a:p>
          <a:p>
            <a:pPr indent="-635000" lvl="0" marL="914400" marR="101600" rtl="0" algn="l">
              <a:spcBef>
                <a:spcPts val="0"/>
              </a:spcBef>
              <a:spcAft>
                <a:spcPts val="0"/>
              </a:spcAft>
              <a:buSzPts val="2800"/>
              <a:buChar char="●"/>
            </a:pPr>
            <a:r>
              <a:rPr lang="en" sz="2400">
                <a:solidFill>
                  <a:schemeClr val="hlink"/>
                </a:solidFill>
                <a:uFill>
                  <a:noFill/>
                </a:uFill>
                <a:hlinkClick r:id="rId10"/>
              </a:rPr>
              <a:t>Electric energy banners</a:t>
            </a:r>
            <a:endParaRPr sz="2400"/>
          </a:p>
          <a:p>
            <a:pPr indent="-635000" lvl="0" marL="914400" marR="101600" rtl="0" algn="l">
              <a:spcBef>
                <a:spcPts val="0"/>
              </a:spcBef>
              <a:spcAft>
                <a:spcPts val="0"/>
              </a:spcAft>
              <a:buSzPts val="2800"/>
              <a:buChar char="●"/>
            </a:pPr>
            <a:r>
              <a:rPr lang="en" sz="2400">
                <a:solidFill>
                  <a:schemeClr val="hlink"/>
                </a:solidFill>
                <a:uFill>
                  <a:noFill/>
                </a:uFill>
                <a:hlinkClick r:id="rId11"/>
              </a:rPr>
              <a:t>Flat illustration engineering and construction</a:t>
            </a:r>
            <a:endParaRPr sz="2400"/>
          </a:p>
          <a:p>
            <a:pPr indent="0" lvl="0" marL="0" rtl="0" algn="l">
              <a:spcBef>
                <a:spcPts val="0"/>
              </a:spcBef>
              <a:spcAft>
                <a:spcPts val="2000"/>
              </a:spcAft>
              <a:buNone/>
            </a:pPr>
            <a:r>
              <a:t/>
            </a:r>
            <a:endParaRPr sz="2800">
              <a:solidFill>
                <a:schemeClr val="dk2"/>
              </a:solidFill>
              <a:latin typeface="Anaheim"/>
              <a:ea typeface="Anaheim"/>
              <a:cs typeface="Anaheim"/>
              <a:sym typeface="Anaheim"/>
            </a:endParaRPr>
          </a:p>
        </p:txBody>
      </p:sp>
      <p:sp>
        <p:nvSpPr>
          <p:cNvPr id="1963" name="Google Shape;1963;p70"/>
          <p:cNvSpPr txBox="1"/>
          <p:nvPr>
            <p:ph type="title"/>
          </p:nvPr>
        </p:nvSpPr>
        <p:spPr>
          <a:xfrm>
            <a:off x="1440000" y="92640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Resources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67" name="Shape 1967"/>
        <p:cNvGrpSpPr/>
        <p:nvPr/>
      </p:nvGrpSpPr>
      <p:grpSpPr>
        <a:xfrm>
          <a:off x="0" y="0"/>
          <a:ext cx="0" cy="0"/>
          <a:chOff x="0" y="0"/>
          <a:chExt cx="0" cy="0"/>
        </a:xfrm>
      </p:grpSpPr>
      <p:sp>
        <p:nvSpPr>
          <p:cNvPr id="1968" name="Google Shape;1968;p71"/>
          <p:cNvSpPr txBox="1"/>
          <p:nvPr/>
        </p:nvSpPr>
        <p:spPr>
          <a:xfrm>
            <a:off x="2096700" y="1805800"/>
            <a:ext cx="14094600" cy="53730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2800"/>
              </a:spcBef>
              <a:spcAft>
                <a:spcPts val="0"/>
              </a:spcAft>
              <a:buNone/>
            </a:pPr>
            <a:r>
              <a:rPr lang="en" sz="2200">
                <a:solidFill>
                  <a:srgbClr val="FFFFFF"/>
                </a:solidFill>
              </a:rPr>
              <a:t>In order to use this template, you must credit </a:t>
            </a:r>
            <a:r>
              <a:rPr b="1" lang="en" sz="2200" u="sng">
                <a:solidFill>
                  <a:srgbClr val="869FB2"/>
                </a:solidFill>
                <a:hlinkClick r:id="rId3">
                  <a:extLst>
                    <a:ext uri="{A12FA001-AC4F-418D-AE19-62706E023703}">
                      <ahyp:hlinkClr val="tx"/>
                    </a:ext>
                  </a:extLst>
                </a:hlinkClick>
              </a:rPr>
              <a:t>Slidesgo</a:t>
            </a:r>
            <a:r>
              <a:rPr lang="en" sz="2200">
                <a:solidFill>
                  <a:srgbClr val="435D74"/>
                </a:solidFill>
              </a:rPr>
              <a:t> </a:t>
            </a:r>
            <a:r>
              <a:rPr lang="en" sz="2200">
                <a:solidFill>
                  <a:srgbClr val="FFFFFF"/>
                </a:solidFill>
              </a:rPr>
              <a:t>by keeping the </a:t>
            </a:r>
            <a:r>
              <a:rPr b="1" lang="en" sz="2200" u="sng">
                <a:solidFill>
                  <a:srgbClr val="869FB2"/>
                </a:solidFill>
                <a:hlinkClick action="ppaction://hlinksldjump" r:id="rId4">
                  <a:extLst>
                    <a:ext uri="{A12FA001-AC4F-418D-AE19-62706E023703}">
                      <ahyp:hlinkClr val="tx"/>
                    </a:ext>
                  </a:extLst>
                </a:hlinkClick>
              </a:rPr>
              <a:t>Thanks</a:t>
            </a:r>
            <a:r>
              <a:rPr lang="en" sz="2200">
                <a:solidFill>
                  <a:srgbClr val="869FB2"/>
                </a:solidFill>
              </a:rPr>
              <a:t> </a:t>
            </a:r>
            <a:r>
              <a:rPr lang="en" sz="2200">
                <a:solidFill>
                  <a:srgbClr val="FFFFFF"/>
                </a:solidFill>
              </a:rPr>
              <a:t>slide.</a:t>
            </a:r>
            <a:endParaRPr sz="2200">
              <a:solidFill>
                <a:srgbClr val="FFFFFF"/>
              </a:solidFill>
            </a:endParaRPr>
          </a:p>
          <a:p>
            <a:pPr indent="0" lvl="0" marL="0" rtl="0" algn="l">
              <a:lnSpc>
                <a:spcPct val="115000"/>
              </a:lnSpc>
              <a:spcBef>
                <a:spcPts val="2800"/>
              </a:spcBef>
              <a:spcAft>
                <a:spcPts val="0"/>
              </a:spcAft>
              <a:buNone/>
            </a:pPr>
            <a:r>
              <a:rPr b="1" lang="en" sz="2000">
                <a:solidFill>
                  <a:srgbClr val="869FB2"/>
                </a:solidFill>
              </a:rPr>
              <a:t>You are allowed to:</a:t>
            </a:r>
            <a:endParaRPr b="1" sz="2000">
              <a:solidFill>
                <a:srgbClr val="869FB2"/>
              </a:solidFill>
            </a:endParaRPr>
          </a:p>
          <a:p>
            <a:pPr indent="0" lvl="0" marL="0" rtl="0" algn="l">
              <a:lnSpc>
                <a:spcPct val="115000"/>
              </a:lnSpc>
              <a:spcBef>
                <a:spcPts val="800"/>
              </a:spcBef>
              <a:spcAft>
                <a:spcPts val="0"/>
              </a:spcAft>
              <a:buNone/>
            </a:pPr>
            <a:r>
              <a:rPr lang="en" sz="2000">
                <a:solidFill>
                  <a:srgbClr val="FFFFFF"/>
                </a:solidFill>
              </a:rPr>
              <a:t>- Modify this template.</a:t>
            </a:r>
            <a:endParaRPr sz="2000">
              <a:solidFill>
                <a:srgbClr val="FFFFFF"/>
              </a:solidFill>
            </a:endParaRPr>
          </a:p>
          <a:p>
            <a:pPr indent="0" lvl="0" marL="0" rtl="0" algn="l">
              <a:lnSpc>
                <a:spcPct val="115000"/>
              </a:lnSpc>
              <a:spcBef>
                <a:spcPts val="0"/>
              </a:spcBef>
              <a:spcAft>
                <a:spcPts val="0"/>
              </a:spcAft>
              <a:buNone/>
            </a:pPr>
            <a:r>
              <a:rPr lang="en" sz="2000">
                <a:solidFill>
                  <a:srgbClr val="FFFFFF"/>
                </a:solidFill>
              </a:rPr>
              <a:t>- Use it for both personal and commercial projects.</a:t>
            </a:r>
            <a:endParaRPr sz="2000">
              <a:solidFill>
                <a:srgbClr val="FFFFFF"/>
              </a:solidFill>
            </a:endParaRPr>
          </a:p>
          <a:p>
            <a:pPr indent="0" lvl="0" marL="0" rtl="0" algn="l">
              <a:lnSpc>
                <a:spcPct val="115000"/>
              </a:lnSpc>
              <a:spcBef>
                <a:spcPts val="2800"/>
              </a:spcBef>
              <a:spcAft>
                <a:spcPts val="0"/>
              </a:spcAft>
              <a:buNone/>
            </a:pPr>
            <a:r>
              <a:rPr b="1" lang="en" sz="2000">
                <a:solidFill>
                  <a:srgbClr val="869FB2"/>
                </a:solidFill>
              </a:rPr>
              <a:t>You are not allowed to:</a:t>
            </a:r>
            <a:endParaRPr b="1" sz="2000">
              <a:solidFill>
                <a:srgbClr val="869FB2"/>
              </a:solidFill>
            </a:endParaRPr>
          </a:p>
          <a:p>
            <a:pPr indent="0" lvl="0" marL="0" rtl="0" algn="l">
              <a:lnSpc>
                <a:spcPct val="115000"/>
              </a:lnSpc>
              <a:spcBef>
                <a:spcPts val="800"/>
              </a:spcBef>
              <a:spcAft>
                <a:spcPts val="0"/>
              </a:spcAft>
              <a:buNone/>
            </a:pPr>
            <a:r>
              <a:rPr lang="en" sz="2000">
                <a:solidFill>
                  <a:srgbClr val="FFFFFF"/>
                </a:solidFill>
              </a:rPr>
              <a:t>- Sublicense, sell or rent any of Slidesgo Content (or a modified version of Slidesgo Content).</a:t>
            </a:r>
            <a:endParaRPr sz="2000">
              <a:solidFill>
                <a:srgbClr val="FFFFFF"/>
              </a:solidFill>
            </a:endParaRPr>
          </a:p>
          <a:p>
            <a:pPr indent="0" lvl="0" marL="0" rtl="0" algn="l">
              <a:lnSpc>
                <a:spcPct val="115000"/>
              </a:lnSpc>
              <a:spcBef>
                <a:spcPts val="0"/>
              </a:spcBef>
              <a:spcAft>
                <a:spcPts val="0"/>
              </a:spcAft>
              <a:buNone/>
            </a:pPr>
            <a:r>
              <a:rPr lang="en" sz="2000">
                <a:solidFill>
                  <a:srgbClr val="FFFFFF"/>
                </a:solidFill>
              </a:rPr>
              <a:t>- Distribute Slidesgo Content unless it has been expressly authorized by Slidesgo.</a:t>
            </a:r>
            <a:endParaRPr sz="2000">
              <a:solidFill>
                <a:srgbClr val="FFFFFF"/>
              </a:solidFill>
            </a:endParaRPr>
          </a:p>
          <a:p>
            <a:pPr indent="0" lvl="0" marL="0" rtl="0" algn="l">
              <a:lnSpc>
                <a:spcPct val="115000"/>
              </a:lnSpc>
              <a:spcBef>
                <a:spcPts val="0"/>
              </a:spcBef>
              <a:spcAft>
                <a:spcPts val="0"/>
              </a:spcAft>
              <a:buNone/>
            </a:pPr>
            <a:r>
              <a:rPr lang="en" sz="2000">
                <a:solidFill>
                  <a:srgbClr val="FFFFFF"/>
                </a:solidFill>
              </a:rPr>
              <a:t>- Include Slidesgo Content in an online or offline database or file.</a:t>
            </a:r>
            <a:endParaRPr sz="2000">
              <a:solidFill>
                <a:srgbClr val="FFFFFF"/>
              </a:solidFill>
            </a:endParaRPr>
          </a:p>
          <a:p>
            <a:pPr indent="0" lvl="0" marL="0" rtl="0" algn="l">
              <a:lnSpc>
                <a:spcPct val="115000"/>
              </a:lnSpc>
              <a:spcBef>
                <a:spcPts val="0"/>
              </a:spcBef>
              <a:spcAft>
                <a:spcPts val="0"/>
              </a:spcAft>
              <a:buNone/>
            </a:pPr>
            <a:r>
              <a:rPr lang="en" sz="2000">
                <a:solidFill>
                  <a:srgbClr val="FFFFFF"/>
                </a:solidFill>
              </a:rPr>
              <a:t>- Offer Slidesgo templates (or modified versions of Slidesgo templates) for download.</a:t>
            </a:r>
            <a:endParaRPr sz="2000">
              <a:solidFill>
                <a:srgbClr val="FFFFFF"/>
              </a:solidFill>
            </a:endParaRPr>
          </a:p>
          <a:p>
            <a:pPr indent="0" lvl="0" marL="0" rtl="0" algn="l">
              <a:lnSpc>
                <a:spcPct val="115000"/>
              </a:lnSpc>
              <a:spcBef>
                <a:spcPts val="0"/>
              </a:spcBef>
              <a:spcAft>
                <a:spcPts val="0"/>
              </a:spcAft>
              <a:buNone/>
            </a:pPr>
            <a:r>
              <a:rPr lang="en" sz="2000">
                <a:solidFill>
                  <a:srgbClr val="FFFFFF"/>
                </a:solidFill>
              </a:rPr>
              <a:t>- Acquire the copyright of Slidesgo Content.</a:t>
            </a:r>
            <a:endParaRPr sz="2000">
              <a:solidFill>
                <a:srgbClr val="FFFFFF"/>
              </a:solidFill>
            </a:endParaRPr>
          </a:p>
        </p:txBody>
      </p:sp>
      <p:sp>
        <p:nvSpPr>
          <p:cNvPr id="1969" name="Google Shape;1969;p71"/>
          <p:cNvSpPr txBox="1"/>
          <p:nvPr/>
        </p:nvSpPr>
        <p:spPr>
          <a:xfrm>
            <a:off x="2096700" y="647700"/>
            <a:ext cx="140946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Instructions for use</a:t>
            </a:r>
            <a:endParaRPr sz="4800">
              <a:solidFill>
                <a:srgbClr val="FFFFFF"/>
              </a:solidFill>
            </a:endParaRPr>
          </a:p>
        </p:txBody>
      </p:sp>
      <p:sp>
        <p:nvSpPr>
          <p:cNvPr id="1970" name="Google Shape;1970;p71"/>
          <p:cNvSpPr txBox="1"/>
          <p:nvPr/>
        </p:nvSpPr>
        <p:spPr>
          <a:xfrm>
            <a:off x="2096700" y="8628579"/>
            <a:ext cx="14094600" cy="8802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000">
                <a:solidFill>
                  <a:srgbClr val="FFFFFF"/>
                </a:solidFill>
              </a:rPr>
              <a:t>For more information about editing slides, please </a:t>
            </a:r>
            <a:r>
              <a:rPr lang="en" sz="1800">
                <a:solidFill>
                  <a:srgbClr val="FFFFFF"/>
                </a:solidFill>
              </a:rPr>
              <a:t>read </a:t>
            </a:r>
            <a:r>
              <a:rPr lang="en" sz="2000">
                <a:solidFill>
                  <a:srgbClr val="FFFFFF"/>
                </a:solidFill>
              </a:rPr>
              <a:t>our FAQs or visit Slidesgo School:</a:t>
            </a:r>
            <a:endParaRPr sz="2000">
              <a:solidFill>
                <a:srgbClr val="FFFFFF"/>
              </a:solidFill>
            </a:endParaRPr>
          </a:p>
          <a:p>
            <a:pPr indent="0" lvl="0" marL="0" rtl="0" algn="ctr">
              <a:lnSpc>
                <a:spcPct val="115000"/>
              </a:lnSpc>
              <a:spcBef>
                <a:spcPts val="0"/>
              </a:spcBef>
              <a:spcAft>
                <a:spcPts val="0"/>
              </a:spcAft>
              <a:buNone/>
            </a:pPr>
            <a:r>
              <a:rPr lang="en" sz="2000" u="sng">
                <a:solidFill>
                  <a:srgbClr val="869FB2"/>
                </a:solidFill>
                <a:hlinkClick r:id="rId5">
                  <a:extLst>
                    <a:ext uri="{A12FA001-AC4F-418D-AE19-62706E023703}">
                      <ahyp:hlinkClr val="tx"/>
                    </a:ext>
                  </a:extLst>
                </a:hlinkClick>
              </a:rPr>
              <a:t>https://slidesgo.com/faqs</a:t>
            </a:r>
            <a:r>
              <a:rPr lang="en" sz="2400">
                <a:solidFill>
                  <a:srgbClr val="FFFFFF"/>
                </a:solidFill>
              </a:rPr>
              <a:t> </a:t>
            </a:r>
            <a:r>
              <a:rPr lang="en" sz="2000">
                <a:solidFill>
                  <a:srgbClr val="FFFFFF"/>
                </a:solidFill>
              </a:rPr>
              <a:t>and</a:t>
            </a:r>
            <a:r>
              <a:rPr lang="en" sz="2400">
                <a:solidFill>
                  <a:srgbClr val="FFFFFF"/>
                </a:solidFill>
              </a:rPr>
              <a:t> </a:t>
            </a:r>
            <a:r>
              <a:rPr lang="en" sz="2000" u="sng">
                <a:solidFill>
                  <a:srgbClr val="869FB2"/>
                </a:solidFill>
                <a:hlinkClick r:id="rId6">
                  <a:extLst>
                    <a:ext uri="{A12FA001-AC4F-418D-AE19-62706E023703}">
                      <ahyp:hlinkClr val="tx"/>
                    </a:ext>
                  </a:extLst>
                </a:hlinkClick>
              </a:rPr>
              <a:t>https://slidesgo.com/slidesgo-school</a:t>
            </a:r>
            <a:endParaRPr sz="2000" u="sng">
              <a:solidFill>
                <a:srgbClr val="869FB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74" name="Shape 1974"/>
        <p:cNvGrpSpPr/>
        <p:nvPr/>
      </p:nvGrpSpPr>
      <p:grpSpPr>
        <a:xfrm>
          <a:off x="0" y="0"/>
          <a:ext cx="0" cy="0"/>
          <a:chOff x="0" y="0"/>
          <a:chExt cx="0" cy="0"/>
        </a:xfrm>
      </p:grpSpPr>
      <p:sp>
        <p:nvSpPr>
          <p:cNvPr id="1975" name="Google Shape;1975;p72"/>
          <p:cNvSpPr txBox="1"/>
          <p:nvPr/>
        </p:nvSpPr>
        <p:spPr>
          <a:xfrm>
            <a:off x="2096700" y="647700"/>
            <a:ext cx="140946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Instructions for use (premium users)</a:t>
            </a:r>
            <a:endParaRPr sz="4800">
              <a:solidFill>
                <a:srgbClr val="FFFFFF"/>
              </a:solidFill>
            </a:endParaRPr>
          </a:p>
        </p:txBody>
      </p:sp>
      <p:sp>
        <p:nvSpPr>
          <p:cNvPr id="1976" name="Google Shape;1976;p72"/>
          <p:cNvSpPr txBox="1"/>
          <p:nvPr/>
        </p:nvSpPr>
        <p:spPr>
          <a:xfrm>
            <a:off x="2096700" y="1805800"/>
            <a:ext cx="14094600" cy="78594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2800"/>
              </a:spcBef>
              <a:spcAft>
                <a:spcPts val="0"/>
              </a:spcAft>
              <a:buNone/>
            </a:pPr>
            <a:r>
              <a:rPr lang="en" sz="2200">
                <a:solidFill>
                  <a:srgbClr val="FFFFFF"/>
                </a:solidFill>
              </a:rPr>
              <a:t>In order to use this template, you must be a Premium user on </a:t>
            </a:r>
            <a:r>
              <a:rPr b="1" lang="en" sz="2000" u="sng">
                <a:solidFill>
                  <a:srgbClr val="869FB2"/>
                </a:solidFill>
              </a:rPr>
              <a:t>S</a:t>
            </a:r>
            <a:r>
              <a:rPr b="1" lang="en" sz="2200" u="sng">
                <a:solidFill>
                  <a:srgbClr val="869FB2"/>
                </a:solidFill>
                <a:hlinkClick r:id="rId3">
                  <a:extLst>
                    <a:ext uri="{A12FA001-AC4F-418D-AE19-62706E023703}">
                      <ahyp:hlinkClr val="tx"/>
                    </a:ext>
                  </a:extLst>
                </a:hlinkClick>
              </a:rPr>
              <a:t>lidesgo</a:t>
            </a:r>
            <a:r>
              <a:rPr lang="en" sz="2200">
                <a:solidFill>
                  <a:srgbClr val="FFFFFF"/>
                </a:solidFill>
              </a:rPr>
              <a:t>.</a:t>
            </a:r>
            <a:endParaRPr sz="2200">
              <a:solidFill>
                <a:srgbClr val="FFFFFF"/>
              </a:solidFill>
            </a:endParaRPr>
          </a:p>
          <a:p>
            <a:pPr indent="0" lvl="0" marL="0" rtl="0" algn="l">
              <a:lnSpc>
                <a:spcPct val="115000"/>
              </a:lnSpc>
              <a:spcBef>
                <a:spcPts val="2800"/>
              </a:spcBef>
              <a:spcAft>
                <a:spcPts val="0"/>
              </a:spcAft>
              <a:buNone/>
            </a:pPr>
            <a:r>
              <a:rPr b="1" lang="en" sz="2000">
                <a:solidFill>
                  <a:srgbClr val="869FB2"/>
                </a:solidFill>
              </a:rPr>
              <a:t>You are allowed to:</a:t>
            </a:r>
            <a:endParaRPr b="1" sz="2000">
              <a:solidFill>
                <a:srgbClr val="869FB2"/>
              </a:solidFill>
            </a:endParaRPr>
          </a:p>
          <a:p>
            <a:pPr indent="-584200" lvl="0" marL="914400" rtl="0" algn="l">
              <a:lnSpc>
                <a:spcPct val="115000"/>
              </a:lnSpc>
              <a:spcBef>
                <a:spcPts val="800"/>
              </a:spcBef>
              <a:spcAft>
                <a:spcPts val="0"/>
              </a:spcAft>
              <a:buClr>
                <a:srgbClr val="FFFFFF"/>
              </a:buClr>
              <a:buSzPts val="2000"/>
              <a:buFont typeface="Arial"/>
              <a:buChar char="●"/>
            </a:pPr>
            <a:r>
              <a:rPr lang="en" sz="2000">
                <a:solidFill>
                  <a:srgbClr val="FFFFFF"/>
                </a:solidFill>
              </a:rPr>
              <a:t>Modify this template.</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Use it for both personal and commercial purposes.</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Hide or delete the “Thanks” slide and the mention to Slidesgo in the credits.</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Share this template in an editable format with people who are not part of your team.</a:t>
            </a:r>
            <a:endParaRPr sz="2000">
              <a:solidFill>
                <a:srgbClr val="FFFFFF"/>
              </a:solidFill>
            </a:endParaRPr>
          </a:p>
          <a:p>
            <a:pPr indent="0" lvl="0" marL="0" rtl="0" algn="l">
              <a:lnSpc>
                <a:spcPct val="115000"/>
              </a:lnSpc>
              <a:spcBef>
                <a:spcPts val="2800"/>
              </a:spcBef>
              <a:spcAft>
                <a:spcPts val="0"/>
              </a:spcAft>
              <a:buNone/>
            </a:pPr>
            <a:r>
              <a:rPr b="1" lang="en" sz="2000">
                <a:solidFill>
                  <a:srgbClr val="869FB2"/>
                </a:solidFill>
              </a:rPr>
              <a:t>You are not allowed to:</a:t>
            </a:r>
            <a:endParaRPr b="1" sz="2000">
              <a:solidFill>
                <a:srgbClr val="869FB2"/>
              </a:solidFill>
            </a:endParaRPr>
          </a:p>
          <a:p>
            <a:pPr indent="-584200" lvl="0" marL="914400" rtl="0" algn="l">
              <a:lnSpc>
                <a:spcPct val="115000"/>
              </a:lnSpc>
              <a:spcBef>
                <a:spcPts val="800"/>
              </a:spcBef>
              <a:spcAft>
                <a:spcPts val="0"/>
              </a:spcAft>
              <a:buClr>
                <a:srgbClr val="FFFFFF"/>
              </a:buClr>
              <a:buSzPts val="2000"/>
              <a:buFont typeface="Arial"/>
              <a:buChar char="●"/>
            </a:pPr>
            <a:r>
              <a:rPr lang="en" sz="2000">
                <a:solidFill>
                  <a:srgbClr val="FFFFFF"/>
                </a:solidFill>
              </a:rPr>
              <a:t>Sublicense, sell or rent this Slidesgo Template (or a modified version of this Slidesgo Template).</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Use any of the elements that are part of this Slidesgo Template in an isolated and separated way from this Template.</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Register any of the elements that are part of this template as a trademark or logo, or register it as a work in an intellectual property registry or similar.</a:t>
            </a:r>
            <a:endParaRPr sz="2000">
              <a:solidFill>
                <a:srgbClr val="FFFFFF"/>
              </a:solidFill>
            </a:endParaRPr>
          </a:p>
          <a:p>
            <a:pPr indent="0" lvl="0" marL="0" rtl="0" algn="l">
              <a:lnSpc>
                <a:spcPct val="115000"/>
              </a:lnSpc>
              <a:spcBef>
                <a:spcPts val="0"/>
              </a:spcBef>
              <a:spcAft>
                <a:spcPts val="0"/>
              </a:spcAft>
              <a:buNone/>
            </a:pPr>
            <a:r>
              <a:t/>
            </a:r>
            <a:endParaRPr sz="2000">
              <a:solidFill>
                <a:srgbClr val="FFFFFF"/>
              </a:solidFill>
            </a:endParaRPr>
          </a:p>
          <a:p>
            <a:pPr indent="0" lvl="0" marL="0" rtl="0" algn="l">
              <a:lnSpc>
                <a:spcPct val="115000"/>
              </a:lnSpc>
              <a:spcBef>
                <a:spcPts val="0"/>
              </a:spcBef>
              <a:spcAft>
                <a:spcPts val="0"/>
              </a:spcAft>
              <a:buNone/>
            </a:pPr>
            <a:r>
              <a:t/>
            </a:r>
            <a:endParaRPr sz="2000">
              <a:solidFill>
                <a:srgbClr val="FFFFFF"/>
              </a:solidFill>
            </a:endParaRPr>
          </a:p>
        </p:txBody>
      </p:sp>
      <p:sp>
        <p:nvSpPr>
          <p:cNvPr id="1977" name="Google Shape;1977;p72"/>
          <p:cNvSpPr txBox="1"/>
          <p:nvPr/>
        </p:nvSpPr>
        <p:spPr>
          <a:xfrm>
            <a:off x="2096700" y="8628579"/>
            <a:ext cx="14094600" cy="8802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000">
                <a:solidFill>
                  <a:srgbClr val="FFFFFF"/>
                </a:solidFill>
              </a:rPr>
              <a:t>For more information about editing slides, please </a:t>
            </a:r>
            <a:r>
              <a:rPr lang="en" sz="1800">
                <a:solidFill>
                  <a:srgbClr val="FFFFFF"/>
                </a:solidFill>
              </a:rPr>
              <a:t>read </a:t>
            </a:r>
            <a:r>
              <a:rPr lang="en" sz="2000">
                <a:solidFill>
                  <a:srgbClr val="FFFFFF"/>
                </a:solidFill>
              </a:rPr>
              <a:t>our FAQs or visit Slidesgo School:</a:t>
            </a:r>
            <a:endParaRPr sz="2000">
              <a:solidFill>
                <a:srgbClr val="FFFFFF"/>
              </a:solidFill>
            </a:endParaRPr>
          </a:p>
          <a:p>
            <a:pPr indent="0" lvl="0" marL="0" rtl="0" algn="ctr">
              <a:lnSpc>
                <a:spcPct val="115000"/>
              </a:lnSpc>
              <a:spcBef>
                <a:spcPts val="0"/>
              </a:spcBef>
              <a:spcAft>
                <a:spcPts val="0"/>
              </a:spcAft>
              <a:buNone/>
            </a:pPr>
            <a:r>
              <a:rPr lang="en" sz="2000" u="sng">
                <a:solidFill>
                  <a:srgbClr val="869FB2"/>
                </a:solidFill>
                <a:hlinkClick r:id="rId4">
                  <a:extLst>
                    <a:ext uri="{A12FA001-AC4F-418D-AE19-62706E023703}">
                      <ahyp:hlinkClr val="tx"/>
                    </a:ext>
                  </a:extLst>
                </a:hlinkClick>
              </a:rPr>
              <a:t>https://slidesgo.com/faqs</a:t>
            </a:r>
            <a:r>
              <a:rPr lang="en" sz="2400">
                <a:solidFill>
                  <a:srgbClr val="FFFFFF"/>
                </a:solidFill>
              </a:rPr>
              <a:t> </a:t>
            </a:r>
            <a:r>
              <a:rPr lang="en" sz="2000">
                <a:solidFill>
                  <a:srgbClr val="FFFFFF"/>
                </a:solidFill>
              </a:rPr>
              <a:t>and</a:t>
            </a:r>
            <a:r>
              <a:rPr lang="en" sz="2400">
                <a:solidFill>
                  <a:srgbClr val="FFFFFF"/>
                </a:solidFill>
              </a:rPr>
              <a:t> </a:t>
            </a:r>
            <a:r>
              <a:rPr lang="en" sz="2000" u="sng">
                <a:solidFill>
                  <a:srgbClr val="869FB2"/>
                </a:solidFill>
                <a:hlinkClick r:id="rId5">
                  <a:extLst>
                    <a:ext uri="{A12FA001-AC4F-418D-AE19-62706E023703}">
                      <ahyp:hlinkClr val="tx"/>
                    </a:ext>
                  </a:extLst>
                </a:hlinkClick>
              </a:rPr>
              <a:t>https://slidesgo.com/slidesgo-school</a:t>
            </a:r>
            <a:endParaRPr sz="2000" u="sng">
              <a:solidFill>
                <a:srgbClr val="869FB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81" name="Shape 1981"/>
        <p:cNvGrpSpPr/>
        <p:nvPr/>
      </p:nvGrpSpPr>
      <p:grpSpPr>
        <a:xfrm>
          <a:off x="0" y="0"/>
          <a:ext cx="0" cy="0"/>
          <a:chOff x="0" y="0"/>
          <a:chExt cx="0" cy="0"/>
        </a:xfrm>
      </p:grpSpPr>
      <p:sp>
        <p:nvSpPr>
          <p:cNvPr id="1982" name="Google Shape;1982;p73"/>
          <p:cNvSpPr txBox="1"/>
          <p:nvPr/>
        </p:nvSpPr>
        <p:spPr>
          <a:xfrm>
            <a:off x="2136200" y="2175698"/>
            <a:ext cx="14094600" cy="8802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This presentation has been made using the following fonts:</a:t>
            </a:r>
            <a:endParaRPr sz="2200">
              <a:solidFill>
                <a:srgbClr val="FFFFFF"/>
              </a:solidFill>
            </a:endParaRPr>
          </a:p>
          <a:p>
            <a:pPr indent="0" lvl="0" marL="0" rtl="0" algn="l">
              <a:lnSpc>
                <a:spcPct val="115000"/>
              </a:lnSpc>
              <a:spcBef>
                <a:spcPts val="0"/>
              </a:spcBef>
              <a:spcAft>
                <a:spcPts val="0"/>
              </a:spcAft>
              <a:buNone/>
            </a:pPr>
            <a:r>
              <a:t/>
            </a:r>
            <a:endParaRPr sz="2600">
              <a:solidFill>
                <a:srgbClr val="435D74"/>
              </a:solidFill>
            </a:endParaRPr>
          </a:p>
        </p:txBody>
      </p:sp>
      <p:sp>
        <p:nvSpPr>
          <p:cNvPr id="1983" name="Google Shape;1983;p73"/>
          <p:cNvSpPr txBox="1"/>
          <p:nvPr/>
        </p:nvSpPr>
        <p:spPr>
          <a:xfrm>
            <a:off x="2136200" y="3220843"/>
            <a:ext cx="14094600" cy="25098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b="1" lang="en" sz="2200">
                <a:solidFill>
                  <a:srgbClr val="EFEFEF"/>
                </a:solidFill>
              </a:rPr>
              <a:t>Lexend Deca</a:t>
            </a:r>
            <a:endParaRPr b="1" sz="2200">
              <a:solidFill>
                <a:srgbClr val="EFEFEF"/>
              </a:solidFill>
            </a:endParaRPr>
          </a:p>
          <a:p>
            <a:pPr indent="0" lvl="0" marL="0" rtl="0" algn="ctr">
              <a:lnSpc>
                <a:spcPct val="115000"/>
              </a:lnSpc>
              <a:spcBef>
                <a:spcPts val="0"/>
              </a:spcBef>
              <a:spcAft>
                <a:spcPts val="0"/>
              </a:spcAft>
              <a:buNone/>
            </a:pPr>
            <a:r>
              <a:rPr b="1" lang="en" sz="2200">
                <a:solidFill>
                  <a:schemeClr val="lt1"/>
                </a:solidFill>
                <a:uFill>
                  <a:noFill/>
                </a:uFill>
                <a:hlinkClick r:id="rId3">
                  <a:extLst>
                    <a:ext uri="{A12FA001-AC4F-418D-AE19-62706E023703}">
                      <ahyp:hlinkClr val="tx"/>
                    </a:ext>
                  </a:extLst>
                </a:hlinkClick>
              </a:rPr>
              <a:t>(</a:t>
            </a:r>
            <a:r>
              <a:rPr lang="en" sz="2200">
                <a:solidFill>
                  <a:schemeClr val="lt1"/>
                </a:solidFill>
                <a:uFill>
                  <a:noFill/>
                </a:uFill>
                <a:hlinkClick r:id="rId4">
                  <a:extLst>
                    <a:ext uri="{A12FA001-AC4F-418D-AE19-62706E023703}">
                      <ahyp:hlinkClr val="tx"/>
                    </a:ext>
                  </a:extLst>
                </a:hlinkClick>
              </a:rPr>
              <a:t>https://fonts.google.com/specimen/Lexend+Deca</a:t>
            </a:r>
            <a:r>
              <a:rPr lang="en" sz="1600">
                <a:solidFill>
                  <a:schemeClr val="lt1"/>
                </a:solidFill>
                <a:uFill>
                  <a:noFill/>
                </a:uFill>
                <a:hlinkClick r:id="rId5">
                  <a:extLst>
                    <a:ext uri="{A12FA001-AC4F-418D-AE19-62706E023703}">
                      <ahyp:hlinkClr val="tx"/>
                    </a:ext>
                  </a:extLst>
                </a:hlinkClick>
              </a:rPr>
              <a:t>)</a:t>
            </a:r>
            <a:endParaRPr sz="1600">
              <a:solidFill>
                <a:schemeClr val="lt1"/>
              </a:solidFill>
            </a:endParaRPr>
          </a:p>
          <a:p>
            <a:pPr indent="0" lvl="0" marL="0" rtl="0" algn="ctr">
              <a:lnSpc>
                <a:spcPct val="115000"/>
              </a:lnSpc>
              <a:spcBef>
                <a:spcPts val="0"/>
              </a:spcBef>
              <a:spcAft>
                <a:spcPts val="0"/>
              </a:spcAft>
              <a:buNone/>
            </a:pPr>
            <a:r>
              <a:t/>
            </a:r>
            <a:endParaRPr sz="1600">
              <a:solidFill>
                <a:srgbClr val="435D74"/>
              </a:solidFill>
            </a:endParaRPr>
          </a:p>
          <a:p>
            <a:pPr indent="0" lvl="0" marL="0" rtl="0" algn="ctr">
              <a:lnSpc>
                <a:spcPct val="115000"/>
              </a:lnSpc>
              <a:spcBef>
                <a:spcPts val="0"/>
              </a:spcBef>
              <a:spcAft>
                <a:spcPts val="0"/>
              </a:spcAft>
              <a:buNone/>
            </a:pPr>
            <a:r>
              <a:rPr b="1" lang="en" sz="2200">
                <a:solidFill>
                  <a:srgbClr val="FFFFFF"/>
                </a:solidFill>
              </a:rPr>
              <a:t>Open Sans</a:t>
            </a:r>
            <a:endParaRPr b="1" sz="2200">
              <a:solidFill>
                <a:srgbClr val="FFFFFF"/>
              </a:solidFill>
            </a:endParaRPr>
          </a:p>
          <a:p>
            <a:pPr indent="0" lvl="0" marL="0" rtl="0" algn="ctr">
              <a:lnSpc>
                <a:spcPct val="115000"/>
              </a:lnSpc>
              <a:spcBef>
                <a:spcPts val="0"/>
              </a:spcBef>
              <a:spcAft>
                <a:spcPts val="0"/>
              </a:spcAft>
              <a:buNone/>
            </a:pPr>
            <a:r>
              <a:rPr lang="en" sz="2200">
                <a:solidFill>
                  <a:schemeClr val="lt1"/>
                </a:solidFill>
                <a:uFill>
                  <a:noFill/>
                </a:uFill>
                <a:hlinkClick r:id="rId6">
                  <a:extLst>
                    <a:ext uri="{A12FA001-AC4F-418D-AE19-62706E023703}">
                      <ahyp:hlinkClr val="tx"/>
                    </a:ext>
                  </a:extLst>
                </a:hlinkClick>
              </a:rPr>
              <a:t>(https://fonts.google.com/specimen/Open+Sans)</a:t>
            </a:r>
            <a:endParaRPr sz="2200">
              <a:solidFill>
                <a:schemeClr val="lt1"/>
              </a:solidFill>
            </a:endParaRPr>
          </a:p>
        </p:txBody>
      </p:sp>
      <p:sp>
        <p:nvSpPr>
          <p:cNvPr id="1984" name="Google Shape;1984;p73"/>
          <p:cNvSpPr/>
          <p:nvPr/>
        </p:nvSpPr>
        <p:spPr>
          <a:xfrm>
            <a:off x="4105300" y="5976450"/>
            <a:ext cx="1582800" cy="1508400"/>
          </a:xfrm>
          <a:prstGeom prst="roundRect">
            <a:avLst>
              <a:gd fmla="val 16667" name="adj"/>
            </a:avLst>
          </a:prstGeom>
          <a:solidFill>
            <a:srgbClr val="F3E83C"/>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5" name="Google Shape;1985;p73"/>
          <p:cNvSpPr/>
          <p:nvPr/>
        </p:nvSpPr>
        <p:spPr>
          <a:xfrm>
            <a:off x="6228939" y="5976450"/>
            <a:ext cx="1582800" cy="1508400"/>
          </a:xfrm>
          <a:prstGeom prst="roundRect">
            <a:avLst>
              <a:gd fmla="val 16667" name="adj"/>
            </a:avLst>
          </a:prstGeom>
          <a:solidFill>
            <a:srgbClr val="EFC63E"/>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986" name="Google Shape;1986;p73"/>
          <p:cNvSpPr/>
          <p:nvPr/>
        </p:nvSpPr>
        <p:spPr>
          <a:xfrm>
            <a:off x="8352579" y="5976450"/>
            <a:ext cx="1582800" cy="1508400"/>
          </a:xfrm>
          <a:prstGeom prst="roundRect">
            <a:avLst>
              <a:gd fmla="val 16667" name="adj"/>
            </a:avLst>
          </a:prstGeom>
          <a:solidFill>
            <a:srgbClr val="434343"/>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987" name="Google Shape;1987;p73"/>
          <p:cNvSpPr txBox="1"/>
          <p:nvPr/>
        </p:nvSpPr>
        <p:spPr>
          <a:xfrm>
            <a:off x="4105300" y="62905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#f3e83c</a:t>
            </a:r>
            <a:endParaRPr sz="2000">
              <a:solidFill>
                <a:srgbClr val="FFFFFF"/>
              </a:solidFill>
            </a:endParaRPr>
          </a:p>
        </p:txBody>
      </p:sp>
      <p:sp>
        <p:nvSpPr>
          <p:cNvPr id="1988" name="Google Shape;1988;p73"/>
          <p:cNvSpPr txBox="1"/>
          <p:nvPr/>
        </p:nvSpPr>
        <p:spPr>
          <a:xfrm>
            <a:off x="6228950" y="62905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#efc63e</a:t>
            </a:r>
            <a:endParaRPr sz="2000">
              <a:solidFill>
                <a:srgbClr val="FFFFFF"/>
              </a:solidFill>
            </a:endParaRPr>
          </a:p>
        </p:txBody>
      </p:sp>
      <p:sp>
        <p:nvSpPr>
          <p:cNvPr id="1989" name="Google Shape;1989;p73"/>
          <p:cNvSpPr txBox="1"/>
          <p:nvPr/>
        </p:nvSpPr>
        <p:spPr>
          <a:xfrm>
            <a:off x="8352600" y="62905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#434343</a:t>
            </a:r>
            <a:endParaRPr sz="2000">
              <a:solidFill>
                <a:srgbClr val="FFFFFF"/>
              </a:solidFill>
            </a:endParaRPr>
          </a:p>
        </p:txBody>
      </p:sp>
      <p:sp>
        <p:nvSpPr>
          <p:cNvPr id="1990" name="Google Shape;1990;p73"/>
          <p:cNvSpPr txBox="1"/>
          <p:nvPr/>
        </p:nvSpPr>
        <p:spPr>
          <a:xfrm>
            <a:off x="2096700" y="647700"/>
            <a:ext cx="140946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Fonts &amp; colors used</a:t>
            </a:r>
            <a:endParaRPr sz="4800">
              <a:solidFill>
                <a:srgbClr val="FFFFFF"/>
              </a:solidFill>
            </a:endParaRPr>
          </a:p>
        </p:txBody>
      </p:sp>
      <p:sp>
        <p:nvSpPr>
          <p:cNvPr id="1991" name="Google Shape;1991;p73"/>
          <p:cNvSpPr/>
          <p:nvPr/>
        </p:nvSpPr>
        <p:spPr>
          <a:xfrm>
            <a:off x="10476250" y="5976450"/>
            <a:ext cx="1582800" cy="1508400"/>
          </a:xfrm>
          <a:prstGeom prst="roundRect">
            <a:avLst>
              <a:gd fmla="val 16667" name="adj"/>
            </a:avLst>
          </a:prstGeom>
          <a:solidFill>
            <a:srgbClr val="EFCFC6"/>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992" name="Google Shape;1992;p73"/>
          <p:cNvSpPr txBox="1"/>
          <p:nvPr/>
        </p:nvSpPr>
        <p:spPr>
          <a:xfrm>
            <a:off x="10476250" y="62905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#efcfc6</a:t>
            </a:r>
            <a:endParaRPr sz="2000">
              <a:solidFill>
                <a:srgbClr val="FFFFFF"/>
              </a:solidFill>
            </a:endParaRPr>
          </a:p>
        </p:txBody>
      </p:sp>
      <p:sp>
        <p:nvSpPr>
          <p:cNvPr id="1993" name="Google Shape;1993;p73"/>
          <p:cNvSpPr/>
          <p:nvPr/>
        </p:nvSpPr>
        <p:spPr>
          <a:xfrm>
            <a:off x="5167125" y="7838650"/>
            <a:ext cx="1582800" cy="1508400"/>
          </a:xfrm>
          <a:prstGeom prst="roundRect">
            <a:avLst>
              <a:gd fmla="val 16667" name="adj"/>
            </a:avLst>
          </a:prstGeom>
          <a:solidFill>
            <a:srgbClr val="7F9FFB"/>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4" name="Google Shape;1994;p73"/>
          <p:cNvSpPr/>
          <p:nvPr/>
        </p:nvSpPr>
        <p:spPr>
          <a:xfrm>
            <a:off x="7290764" y="7838650"/>
            <a:ext cx="1582800" cy="1508400"/>
          </a:xfrm>
          <a:prstGeom prst="roundRect">
            <a:avLst>
              <a:gd fmla="val 16667" name="adj"/>
            </a:avLst>
          </a:prstGeom>
          <a:solidFill>
            <a:srgbClr val="9CC34C"/>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995" name="Google Shape;1995;p73"/>
          <p:cNvSpPr/>
          <p:nvPr/>
        </p:nvSpPr>
        <p:spPr>
          <a:xfrm>
            <a:off x="9414404" y="7838650"/>
            <a:ext cx="1582800" cy="1508400"/>
          </a:xfrm>
          <a:prstGeom prst="roundRect">
            <a:avLst>
              <a:gd fmla="val 16667" name="adj"/>
            </a:avLst>
          </a:prstGeom>
          <a:solidFill>
            <a:srgbClr val="999999"/>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996" name="Google Shape;1996;p73"/>
          <p:cNvSpPr txBox="1"/>
          <p:nvPr/>
        </p:nvSpPr>
        <p:spPr>
          <a:xfrm>
            <a:off x="5167125" y="81527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#7f9ffb</a:t>
            </a:r>
            <a:endParaRPr sz="2000">
              <a:solidFill>
                <a:srgbClr val="FFFFFF"/>
              </a:solidFill>
            </a:endParaRPr>
          </a:p>
        </p:txBody>
      </p:sp>
      <p:sp>
        <p:nvSpPr>
          <p:cNvPr id="1997" name="Google Shape;1997;p73"/>
          <p:cNvSpPr txBox="1"/>
          <p:nvPr/>
        </p:nvSpPr>
        <p:spPr>
          <a:xfrm>
            <a:off x="7290775" y="81527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#9cc34c</a:t>
            </a:r>
            <a:endParaRPr sz="2000">
              <a:solidFill>
                <a:srgbClr val="FFFFFF"/>
              </a:solidFill>
            </a:endParaRPr>
          </a:p>
        </p:txBody>
      </p:sp>
      <p:sp>
        <p:nvSpPr>
          <p:cNvPr id="1998" name="Google Shape;1998;p73"/>
          <p:cNvSpPr txBox="1"/>
          <p:nvPr/>
        </p:nvSpPr>
        <p:spPr>
          <a:xfrm>
            <a:off x="9414425" y="81527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#999999</a:t>
            </a:r>
            <a:endParaRPr sz="2000">
              <a:solidFill>
                <a:srgbClr val="FFFFFF"/>
              </a:solidFill>
            </a:endParaRPr>
          </a:p>
        </p:txBody>
      </p:sp>
      <p:sp>
        <p:nvSpPr>
          <p:cNvPr id="1999" name="Google Shape;1999;p73"/>
          <p:cNvSpPr/>
          <p:nvPr/>
        </p:nvSpPr>
        <p:spPr>
          <a:xfrm>
            <a:off x="11538075" y="7838650"/>
            <a:ext cx="1582800" cy="15084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000" name="Google Shape;2000;p73"/>
          <p:cNvSpPr txBox="1"/>
          <p:nvPr/>
        </p:nvSpPr>
        <p:spPr>
          <a:xfrm>
            <a:off x="11538075" y="81527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dk1"/>
                </a:solidFill>
              </a:rPr>
              <a:t>#ffffff</a:t>
            </a:r>
            <a:endParaRPr sz="2000">
              <a:solidFill>
                <a:schemeClr val="dk1"/>
              </a:solidFill>
            </a:endParaRPr>
          </a:p>
        </p:txBody>
      </p:sp>
      <p:sp>
        <p:nvSpPr>
          <p:cNvPr id="2001" name="Google Shape;2001;p73"/>
          <p:cNvSpPr/>
          <p:nvPr/>
        </p:nvSpPr>
        <p:spPr>
          <a:xfrm>
            <a:off x="12599900" y="5976450"/>
            <a:ext cx="1582800" cy="1508400"/>
          </a:xfrm>
          <a:prstGeom prst="roundRect">
            <a:avLst>
              <a:gd fmla="val 16667" name="adj"/>
            </a:avLst>
          </a:prstGeom>
          <a:solidFill>
            <a:srgbClr val="E06B6B"/>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002" name="Google Shape;2002;p73"/>
          <p:cNvSpPr txBox="1"/>
          <p:nvPr/>
        </p:nvSpPr>
        <p:spPr>
          <a:xfrm>
            <a:off x="12599900" y="62905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#e06b6b</a:t>
            </a:r>
            <a:endParaRPr sz="2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38"/>
          <p:cNvSpPr txBox="1"/>
          <p:nvPr>
            <p:ph type="ctrTitle"/>
          </p:nvPr>
        </p:nvSpPr>
        <p:spPr>
          <a:xfrm>
            <a:off x="1437550" y="2848250"/>
            <a:ext cx="10092600" cy="3447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Electrical Engineering</a:t>
            </a:r>
            <a:endParaRPr/>
          </a:p>
        </p:txBody>
      </p:sp>
      <p:sp>
        <p:nvSpPr>
          <p:cNvPr id="943" name="Google Shape;943;p38"/>
          <p:cNvSpPr txBox="1"/>
          <p:nvPr>
            <p:ph idx="1" type="subTitle"/>
          </p:nvPr>
        </p:nvSpPr>
        <p:spPr>
          <a:xfrm>
            <a:off x="1437550" y="6487150"/>
            <a:ext cx="9057600" cy="951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Here is where your presentation begins</a:t>
            </a:r>
            <a:endParaRPr/>
          </a:p>
        </p:txBody>
      </p:sp>
      <p:sp>
        <p:nvSpPr>
          <p:cNvPr id="944" name="Google Shape;944;p38"/>
          <p:cNvSpPr/>
          <p:nvPr/>
        </p:nvSpPr>
        <p:spPr>
          <a:xfrm>
            <a:off x="11183250" y="2811097"/>
            <a:ext cx="778440" cy="778440"/>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45" name="Google Shape;945;p38"/>
          <p:cNvGrpSpPr/>
          <p:nvPr/>
        </p:nvGrpSpPr>
        <p:grpSpPr>
          <a:xfrm>
            <a:off x="12855800" y="1835250"/>
            <a:ext cx="5432177" cy="7372925"/>
            <a:chOff x="6321900" y="917625"/>
            <a:chExt cx="2716088" cy="3686463"/>
          </a:xfrm>
        </p:grpSpPr>
        <p:sp>
          <p:nvSpPr>
            <p:cNvPr id="946" name="Google Shape;946;p38"/>
            <p:cNvSpPr/>
            <p:nvPr/>
          </p:nvSpPr>
          <p:spPr>
            <a:xfrm>
              <a:off x="6457372" y="1565623"/>
              <a:ext cx="400157" cy="708045"/>
            </a:xfrm>
            <a:custGeom>
              <a:rect b="b" l="l" r="r" t="t"/>
              <a:pathLst>
                <a:path extrusionOk="0" h="12324" w="6965">
                  <a:moveTo>
                    <a:pt x="5407" y="1"/>
                  </a:moveTo>
                  <a:cubicBezTo>
                    <a:pt x="4861" y="1"/>
                    <a:pt x="4349" y="329"/>
                    <a:pt x="4132" y="860"/>
                  </a:cubicBezTo>
                  <a:lnTo>
                    <a:pt x="285" y="10436"/>
                  </a:lnTo>
                  <a:cubicBezTo>
                    <a:pt x="0" y="11133"/>
                    <a:pt x="348" y="11939"/>
                    <a:pt x="1045" y="12224"/>
                  </a:cubicBezTo>
                  <a:cubicBezTo>
                    <a:pt x="1214" y="12292"/>
                    <a:pt x="1388" y="12324"/>
                    <a:pt x="1559" y="12324"/>
                  </a:cubicBezTo>
                  <a:cubicBezTo>
                    <a:pt x="2105" y="12324"/>
                    <a:pt x="2617" y="11995"/>
                    <a:pt x="2834" y="11465"/>
                  </a:cubicBezTo>
                  <a:lnTo>
                    <a:pt x="6679" y="1889"/>
                  </a:lnTo>
                  <a:cubicBezTo>
                    <a:pt x="6964" y="1177"/>
                    <a:pt x="6616" y="385"/>
                    <a:pt x="5920" y="100"/>
                  </a:cubicBezTo>
                  <a:cubicBezTo>
                    <a:pt x="5751" y="33"/>
                    <a:pt x="5577" y="1"/>
                    <a:pt x="540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 name="Google Shape;947;p38"/>
            <p:cNvSpPr/>
            <p:nvPr/>
          </p:nvSpPr>
          <p:spPr>
            <a:xfrm>
              <a:off x="6610136" y="1421017"/>
              <a:ext cx="426585" cy="460539"/>
            </a:xfrm>
            <a:custGeom>
              <a:rect b="b" l="l" r="r" t="t"/>
              <a:pathLst>
                <a:path extrusionOk="0" h="8016" w="7425">
                  <a:moveTo>
                    <a:pt x="4375" y="1"/>
                  </a:moveTo>
                  <a:cubicBezTo>
                    <a:pt x="3348" y="1"/>
                    <a:pt x="2368" y="587"/>
                    <a:pt x="1916" y="1573"/>
                  </a:cubicBezTo>
                  <a:lnTo>
                    <a:pt x="0" y="5768"/>
                  </a:lnTo>
                  <a:lnTo>
                    <a:pt x="4875" y="8015"/>
                  </a:lnTo>
                  <a:lnTo>
                    <a:pt x="6806" y="3805"/>
                  </a:lnTo>
                  <a:cubicBezTo>
                    <a:pt x="7424" y="2459"/>
                    <a:pt x="6838" y="861"/>
                    <a:pt x="5493" y="243"/>
                  </a:cubicBezTo>
                  <a:cubicBezTo>
                    <a:pt x="5130" y="79"/>
                    <a:pt x="4749" y="1"/>
                    <a:pt x="437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 name="Google Shape;948;p38"/>
            <p:cNvSpPr/>
            <p:nvPr/>
          </p:nvSpPr>
          <p:spPr>
            <a:xfrm>
              <a:off x="7504892" y="1556833"/>
              <a:ext cx="389241" cy="537009"/>
            </a:xfrm>
            <a:custGeom>
              <a:rect b="b" l="l" r="r" t="t"/>
              <a:pathLst>
                <a:path extrusionOk="0" h="9347" w="6775">
                  <a:moveTo>
                    <a:pt x="2455" y="0"/>
                  </a:moveTo>
                  <a:lnTo>
                    <a:pt x="1" y="1346"/>
                  </a:lnTo>
                  <a:lnTo>
                    <a:pt x="3942" y="8610"/>
                  </a:lnTo>
                  <a:cubicBezTo>
                    <a:pt x="4205" y="9080"/>
                    <a:pt x="4685" y="9347"/>
                    <a:pt x="5182" y="9347"/>
                  </a:cubicBezTo>
                  <a:cubicBezTo>
                    <a:pt x="5404" y="9347"/>
                    <a:pt x="5631" y="9293"/>
                    <a:pt x="5842" y="9180"/>
                  </a:cubicBezTo>
                  <a:cubicBezTo>
                    <a:pt x="6522" y="8800"/>
                    <a:pt x="6775" y="7962"/>
                    <a:pt x="6411" y="7281"/>
                  </a:cubicBezTo>
                  <a:lnTo>
                    <a:pt x="2455"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 name="Google Shape;949;p38"/>
            <p:cNvSpPr/>
            <p:nvPr/>
          </p:nvSpPr>
          <p:spPr>
            <a:xfrm>
              <a:off x="7719474" y="1648699"/>
              <a:ext cx="508455" cy="445831"/>
            </a:xfrm>
            <a:custGeom>
              <a:rect b="b" l="l" r="r" t="t"/>
              <a:pathLst>
                <a:path extrusionOk="0" h="7760" w="8850">
                  <a:moveTo>
                    <a:pt x="7060" y="0"/>
                  </a:moveTo>
                  <a:lnTo>
                    <a:pt x="682" y="5287"/>
                  </a:lnTo>
                  <a:cubicBezTo>
                    <a:pt x="96" y="5777"/>
                    <a:pt x="1" y="6663"/>
                    <a:pt x="492" y="7249"/>
                  </a:cubicBezTo>
                  <a:cubicBezTo>
                    <a:pt x="767" y="7587"/>
                    <a:pt x="1167" y="7760"/>
                    <a:pt x="1572" y="7760"/>
                  </a:cubicBezTo>
                  <a:cubicBezTo>
                    <a:pt x="1888" y="7760"/>
                    <a:pt x="2206" y="7654"/>
                    <a:pt x="2470" y="7439"/>
                  </a:cubicBezTo>
                  <a:lnTo>
                    <a:pt x="8849" y="2153"/>
                  </a:lnTo>
                  <a:lnTo>
                    <a:pt x="7060"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 name="Google Shape;950;p38"/>
            <p:cNvSpPr/>
            <p:nvPr/>
          </p:nvSpPr>
          <p:spPr>
            <a:xfrm>
              <a:off x="7365801" y="1441011"/>
              <a:ext cx="427447" cy="460539"/>
            </a:xfrm>
            <a:custGeom>
              <a:rect b="b" l="l" r="r" t="t"/>
              <a:pathLst>
                <a:path extrusionOk="0" h="8016" w="7440">
                  <a:moveTo>
                    <a:pt x="3055" y="1"/>
                  </a:moveTo>
                  <a:cubicBezTo>
                    <a:pt x="2684" y="1"/>
                    <a:pt x="2306" y="79"/>
                    <a:pt x="1947" y="243"/>
                  </a:cubicBezTo>
                  <a:cubicBezTo>
                    <a:pt x="586" y="861"/>
                    <a:pt x="1" y="2459"/>
                    <a:pt x="617" y="3805"/>
                  </a:cubicBezTo>
                  <a:lnTo>
                    <a:pt x="2548" y="8015"/>
                  </a:lnTo>
                  <a:lnTo>
                    <a:pt x="7440" y="5768"/>
                  </a:lnTo>
                  <a:lnTo>
                    <a:pt x="5509" y="1573"/>
                  </a:lnTo>
                  <a:cubicBezTo>
                    <a:pt x="5056" y="587"/>
                    <a:pt x="4076" y="1"/>
                    <a:pt x="305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 name="Google Shape;951;p38"/>
            <p:cNvSpPr/>
            <p:nvPr/>
          </p:nvSpPr>
          <p:spPr>
            <a:xfrm>
              <a:off x="7060272" y="998460"/>
              <a:ext cx="250091" cy="287435"/>
            </a:xfrm>
            <a:custGeom>
              <a:rect b="b" l="l" r="r" t="t"/>
              <a:pathLst>
                <a:path extrusionOk="0" h="5003" w="4353">
                  <a:moveTo>
                    <a:pt x="2168" y="1"/>
                  </a:moveTo>
                  <a:cubicBezTo>
                    <a:pt x="965" y="1"/>
                    <a:pt x="1" y="1125"/>
                    <a:pt x="1" y="2502"/>
                  </a:cubicBezTo>
                  <a:cubicBezTo>
                    <a:pt x="1" y="3879"/>
                    <a:pt x="965" y="5002"/>
                    <a:pt x="2168" y="5002"/>
                  </a:cubicBezTo>
                  <a:cubicBezTo>
                    <a:pt x="3371" y="5002"/>
                    <a:pt x="4353" y="3879"/>
                    <a:pt x="4353" y="2502"/>
                  </a:cubicBezTo>
                  <a:cubicBezTo>
                    <a:pt x="4353" y="1125"/>
                    <a:pt x="3371" y="1"/>
                    <a:pt x="216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 name="Google Shape;952;p38"/>
            <p:cNvSpPr/>
            <p:nvPr/>
          </p:nvSpPr>
          <p:spPr>
            <a:xfrm>
              <a:off x="7149379" y="1272217"/>
              <a:ext cx="134669" cy="205565"/>
            </a:xfrm>
            <a:custGeom>
              <a:rect b="b" l="l" r="r" t="t"/>
              <a:pathLst>
                <a:path extrusionOk="0" h="3578" w="2344">
                  <a:moveTo>
                    <a:pt x="1" y="1"/>
                  </a:moveTo>
                  <a:lnTo>
                    <a:pt x="1" y="3578"/>
                  </a:lnTo>
                  <a:lnTo>
                    <a:pt x="2343" y="3578"/>
                  </a:lnTo>
                  <a:lnTo>
                    <a:pt x="2343"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 name="Google Shape;953;p38"/>
            <p:cNvSpPr/>
            <p:nvPr/>
          </p:nvSpPr>
          <p:spPr>
            <a:xfrm>
              <a:off x="7149379" y="1244928"/>
              <a:ext cx="134669" cy="115250"/>
            </a:xfrm>
            <a:custGeom>
              <a:rect b="b" l="l" r="r" t="t"/>
              <a:pathLst>
                <a:path extrusionOk="0" h="2006" w="2344">
                  <a:moveTo>
                    <a:pt x="1" y="1"/>
                  </a:moveTo>
                  <a:lnTo>
                    <a:pt x="1" y="649"/>
                  </a:lnTo>
                  <a:cubicBezTo>
                    <a:pt x="64" y="807"/>
                    <a:pt x="381" y="1489"/>
                    <a:pt x="1140" y="1820"/>
                  </a:cubicBezTo>
                  <a:cubicBezTo>
                    <a:pt x="1462" y="1967"/>
                    <a:pt x="1767" y="2005"/>
                    <a:pt x="2001" y="2005"/>
                  </a:cubicBezTo>
                  <a:cubicBezTo>
                    <a:pt x="2146" y="2005"/>
                    <a:pt x="2264" y="1991"/>
                    <a:pt x="2343" y="1979"/>
                  </a:cubicBezTo>
                  <a:lnTo>
                    <a:pt x="2343"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 name="Google Shape;954;p38"/>
            <p:cNvSpPr/>
            <p:nvPr/>
          </p:nvSpPr>
          <p:spPr>
            <a:xfrm>
              <a:off x="7088423" y="1048960"/>
              <a:ext cx="250148" cy="280541"/>
            </a:xfrm>
            <a:custGeom>
              <a:rect b="b" l="l" r="r" t="t"/>
              <a:pathLst>
                <a:path extrusionOk="0" h="4883" w="4354">
                  <a:moveTo>
                    <a:pt x="1855" y="0"/>
                  </a:moveTo>
                  <a:cubicBezTo>
                    <a:pt x="1721" y="0"/>
                    <a:pt x="1588" y="18"/>
                    <a:pt x="1457" y="56"/>
                  </a:cubicBezTo>
                  <a:cubicBezTo>
                    <a:pt x="475" y="356"/>
                    <a:pt x="1" y="1671"/>
                    <a:pt x="397" y="2984"/>
                  </a:cubicBezTo>
                  <a:cubicBezTo>
                    <a:pt x="737" y="4115"/>
                    <a:pt x="1617" y="4882"/>
                    <a:pt x="2481" y="4882"/>
                  </a:cubicBezTo>
                  <a:cubicBezTo>
                    <a:pt x="2621" y="4882"/>
                    <a:pt x="2761" y="4862"/>
                    <a:pt x="2898" y="4820"/>
                  </a:cubicBezTo>
                  <a:cubicBezTo>
                    <a:pt x="3879" y="4535"/>
                    <a:pt x="4354" y="3222"/>
                    <a:pt x="3957" y="1908"/>
                  </a:cubicBezTo>
                  <a:cubicBezTo>
                    <a:pt x="3615" y="770"/>
                    <a:pt x="2725" y="0"/>
                    <a:pt x="1855"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 name="Google Shape;955;p38"/>
            <p:cNvSpPr/>
            <p:nvPr/>
          </p:nvSpPr>
          <p:spPr>
            <a:xfrm>
              <a:off x="7031201" y="1177422"/>
              <a:ext cx="100082" cy="96922"/>
            </a:xfrm>
            <a:custGeom>
              <a:rect b="b" l="l" r="r" t="t"/>
              <a:pathLst>
                <a:path extrusionOk="0" h="1687" w="1742">
                  <a:moveTo>
                    <a:pt x="645" y="0"/>
                  </a:moveTo>
                  <a:cubicBezTo>
                    <a:pt x="518" y="0"/>
                    <a:pt x="399" y="37"/>
                    <a:pt x="300" y="115"/>
                  </a:cubicBezTo>
                  <a:cubicBezTo>
                    <a:pt x="0" y="353"/>
                    <a:pt x="15" y="859"/>
                    <a:pt x="332" y="1254"/>
                  </a:cubicBezTo>
                  <a:cubicBezTo>
                    <a:pt x="544" y="1531"/>
                    <a:pt x="836" y="1686"/>
                    <a:pt x="1095" y="1686"/>
                  </a:cubicBezTo>
                  <a:cubicBezTo>
                    <a:pt x="1222" y="1686"/>
                    <a:pt x="1341" y="1649"/>
                    <a:pt x="1440" y="1571"/>
                  </a:cubicBezTo>
                  <a:cubicBezTo>
                    <a:pt x="1741" y="1349"/>
                    <a:pt x="1725" y="828"/>
                    <a:pt x="1408" y="431"/>
                  </a:cubicBezTo>
                  <a:cubicBezTo>
                    <a:pt x="1195" y="155"/>
                    <a:pt x="905" y="0"/>
                    <a:pt x="645"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 name="Google Shape;956;p38"/>
            <p:cNvSpPr/>
            <p:nvPr/>
          </p:nvSpPr>
          <p:spPr>
            <a:xfrm>
              <a:off x="7199363" y="1248605"/>
              <a:ext cx="41021" cy="12754"/>
            </a:xfrm>
            <a:custGeom>
              <a:rect b="b" l="l" r="r" t="t"/>
              <a:pathLst>
                <a:path extrusionOk="0" h="222" w="714">
                  <a:moveTo>
                    <a:pt x="32" y="0"/>
                  </a:moveTo>
                  <a:lnTo>
                    <a:pt x="1" y="32"/>
                  </a:lnTo>
                  <a:cubicBezTo>
                    <a:pt x="112" y="142"/>
                    <a:pt x="222" y="205"/>
                    <a:pt x="349" y="205"/>
                  </a:cubicBezTo>
                  <a:cubicBezTo>
                    <a:pt x="365" y="205"/>
                    <a:pt x="380" y="222"/>
                    <a:pt x="380" y="222"/>
                  </a:cubicBezTo>
                  <a:cubicBezTo>
                    <a:pt x="492" y="222"/>
                    <a:pt x="602" y="174"/>
                    <a:pt x="713" y="110"/>
                  </a:cubicBezTo>
                  <a:lnTo>
                    <a:pt x="682" y="63"/>
                  </a:lnTo>
                  <a:cubicBezTo>
                    <a:pt x="585" y="119"/>
                    <a:pt x="489" y="161"/>
                    <a:pt x="403" y="161"/>
                  </a:cubicBezTo>
                  <a:cubicBezTo>
                    <a:pt x="390" y="161"/>
                    <a:pt x="377" y="160"/>
                    <a:pt x="365" y="158"/>
                  </a:cubicBezTo>
                  <a:cubicBezTo>
                    <a:pt x="239" y="158"/>
                    <a:pt x="144" y="95"/>
                    <a:pt x="3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 name="Google Shape;957;p38"/>
            <p:cNvSpPr/>
            <p:nvPr/>
          </p:nvSpPr>
          <p:spPr>
            <a:xfrm>
              <a:off x="7158457" y="1185637"/>
              <a:ext cx="37344" cy="17523"/>
            </a:xfrm>
            <a:custGeom>
              <a:rect b="b" l="l" r="r" t="t"/>
              <a:pathLst>
                <a:path extrusionOk="0" h="305" w="650">
                  <a:moveTo>
                    <a:pt x="397" y="0"/>
                  </a:moveTo>
                  <a:cubicBezTo>
                    <a:pt x="358" y="0"/>
                    <a:pt x="315" y="6"/>
                    <a:pt x="269" y="20"/>
                  </a:cubicBezTo>
                  <a:cubicBezTo>
                    <a:pt x="64" y="83"/>
                    <a:pt x="1" y="273"/>
                    <a:pt x="1" y="288"/>
                  </a:cubicBezTo>
                  <a:lnTo>
                    <a:pt x="48" y="305"/>
                  </a:lnTo>
                  <a:cubicBezTo>
                    <a:pt x="48" y="288"/>
                    <a:pt x="111" y="130"/>
                    <a:pt x="286" y="67"/>
                  </a:cubicBezTo>
                  <a:cubicBezTo>
                    <a:pt x="320" y="57"/>
                    <a:pt x="353" y="54"/>
                    <a:pt x="384" y="54"/>
                  </a:cubicBezTo>
                  <a:cubicBezTo>
                    <a:pt x="511" y="54"/>
                    <a:pt x="605" y="115"/>
                    <a:pt x="618" y="115"/>
                  </a:cubicBezTo>
                  <a:lnTo>
                    <a:pt x="649" y="83"/>
                  </a:lnTo>
                  <a:cubicBezTo>
                    <a:pt x="637" y="70"/>
                    <a:pt x="538" y="0"/>
                    <a:pt x="39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 name="Google Shape;958;p38"/>
            <p:cNvSpPr/>
            <p:nvPr/>
          </p:nvSpPr>
          <p:spPr>
            <a:xfrm>
              <a:off x="7168453" y="1187418"/>
              <a:ext cx="14593" cy="12352"/>
            </a:xfrm>
            <a:custGeom>
              <a:rect b="b" l="l" r="r" t="t"/>
              <a:pathLst>
                <a:path extrusionOk="0" h="215" w="254">
                  <a:moveTo>
                    <a:pt x="120" y="0"/>
                  </a:moveTo>
                  <a:cubicBezTo>
                    <a:pt x="112" y="0"/>
                    <a:pt x="103" y="2"/>
                    <a:pt x="95" y="4"/>
                  </a:cubicBezTo>
                  <a:cubicBezTo>
                    <a:pt x="32" y="36"/>
                    <a:pt x="0" y="84"/>
                    <a:pt x="32" y="147"/>
                  </a:cubicBezTo>
                  <a:cubicBezTo>
                    <a:pt x="46" y="186"/>
                    <a:pt x="91" y="214"/>
                    <a:pt x="133" y="214"/>
                  </a:cubicBezTo>
                  <a:cubicBezTo>
                    <a:pt x="142" y="214"/>
                    <a:pt x="151" y="213"/>
                    <a:pt x="159" y="210"/>
                  </a:cubicBezTo>
                  <a:cubicBezTo>
                    <a:pt x="222" y="194"/>
                    <a:pt x="254" y="131"/>
                    <a:pt x="222" y="84"/>
                  </a:cubicBezTo>
                  <a:cubicBezTo>
                    <a:pt x="209" y="31"/>
                    <a:pt x="163" y="0"/>
                    <a:pt x="12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 name="Google Shape;959;p38"/>
            <p:cNvSpPr/>
            <p:nvPr/>
          </p:nvSpPr>
          <p:spPr>
            <a:xfrm>
              <a:off x="7251242" y="1154614"/>
              <a:ext cx="37287" cy="18500"/>
            </a:xfrm>
            <a:custGeom>
              <a:rect b="b" l="l" r="r" t="t"/>
              <a:pathLst>
                <a:path extrusionOk="0" h="322" w="649">
                  <a:moveTo>
                    <a:pt x="399" y="0"/>
                  </a:moveTo>
                  <a:cubicBezTo>
                    <a:pt x="358" y="0"/>
                    <a:pt x="314" y="7"/>
                    <a:pt x="269" y="22"/>
                  </a:cubicBezTo>
                  <a:cubicBezTo>
                    <a:pt x="64" y="85"/>
                    <a:pt x="0" y="275"/>
                    <a:pt x="0" y="307"/>
                  </a:cubicBezTo>
                  <a:lnTo>
                    <a:pt x="47" y="322"/>
                  </a:lnTo>
                  <a:cubicBezTo>
                    <a:pt x="47" y="290"/>
                    <a:pt x="111" y="132"/>
                    <a:pt x="285" y="69"/>
                  </a:cubicBezTo>
                  <a:cubicBezTo>
                    <a:pt x="319" y="59"/>
                    <a:pt x="352" y="56"/>
                    <a:pt x="382" y="56"/>
                  </a:cubicBezTo>
                  <a:cubicBezTo>
                    <a:pt x="510" y="56"/>
                    <a:pt x="605" y="120"/>
                    <a:pt x="617" y="132"/>
                  </a:cubicBezTo>
                  <a:lnTo>
                    <a:pt x="649" y="85"/>
                  </a:lnTo>
                  <a:cubicBezTo>
                    <a:pt x="625" y="61"/>
                    <a:pt x="528" y="0"/>
                    <a:pt x="39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 name="Google Shape;960;p38"/>
            <p:cNvSpPr/>
            <p:nvPr/>
          </p:nvSpPr>
          <p:spPr>
            <a:xfrm>
              <a:off x="7261181" y="1156509"/>
              <a:ext cx="13731" cy="12410"/>
            </a:xfrm>
            <a:custGeom>
              <a:rect b="b" l="l" r="r" t="t"/>
              <a:pathLst>
                <a:path extrusionOk="0" h="216" w="239">
                  <a:moveTo>
                    <a:pt x="121" y="0"/>
                  </a:moveTo>
                  <a:cubicBezTo>
                    <a:pt x="112" y="0"/>
                    <a:pt x="104" y="1"/>
                    <a:pt x="96" y="4"/>
                  </a:cubicBezTo>
                  <a:cubicBezTo>
                    <a:pt x="32" y="36"/>
                    <a:pt x="1" y="84"/>
                    <a:pt x="17" y="147"/>
                  </a:cubicBezTo>
                  <a:cubicBezTo>
                    <a:pt x="29" y="196"/>
                    <a:pt x="69" y="216"/>
                    <a:pt x="115" y="216"/>
                  </a:cubicBezTo>
                  <a:cubicBezTo>
                    <a:pt x="129" y="216"/>
                    <a:pt x="144" y="214"/>
                    <a:pt x="159" y="210"/>
                  </a:cubicBezTo>
                  <a:cubicBezTo>
                    <a:pt x="207" y="194"/>
                    <a:pt x="239" y="131"/>
                    <a:pt x="222" y="84"/>
                  </a:cubicBezTo>
                  <a:cubicBezTo>
                    <a:pt x="210" y="31"/>
                    <a:pt x="164" y="0"/>
                    <a:pt x="12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 name="Google Shape;961;p38"/>
            <p:cNvSpPr/>
            <p:nvPr/>
          </p:nvSpPr>
          <p:spPr>
            <a:xfrm>
              <a:off x="7227571" y="1162140"/>
              <a:ext cx="33667" cy="69173"/>
            </a:xfrm>
            <a:custGeom>
              <a:rect b="b" l="l" r="r" t="t"/>
              <a:pathLst>
                <a:path extrusionOk="0" h="1204" w="586">
                  <a:moveTo>
                    <a:pt x="1" y="1"/>
                  </a:moveTo>
                  <a:lnTo>
                    <a:pt x="96" y="1204"/>
                  </a:lnTo>
                  <a:lnTo>
                    <a:pt x="586" y="1062"/>
                  </a:lnTo>
                  <a:lnTo>
                    <a:pt x="1"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 name="Google Shape;962;p38"/>
            <p:cNvSpPr/>
            <p:nvPr/>
          </p:nvSpPr>
          <p:spPr>
            <a:xfrm>
              <a:off x="7121171" y="1146053"/>
              <a:ext cx="64634" cy="28267"/>
            </a:xfrm>
            <a:custGeom>
              <a:rect b="b" l="l" r="r" t="t"/>
              <a:pathLst>
                <a:path extrusionOk="0" h="492" w="1125">
                  <a:moveTo>
                    <a:pt x="1007" y="0"/>
                  </a:moveTo>
                  <a:cubicBezTo>
                    <a:pt x="993" y="0"/>
                    <a:pt x="979" y="4"/>
                    <a:pt x="967" y="12"/>
                  </a:cubicBezTo>
                  <a:lnTo>
                    <a:pt x="95" y="266"/>
                  </a:lnTo>
                  <a:cubicBezTo>
                    <a:pt x="32" y="297"/>
                    <a:pt x="0" y="361"/>
                    <a:pt x="17" y="408"/>
                  </a:cubicBezTo>
                  <a:cubicBezTo>
                    <a:pt x="30" y="460"/>
                    <a:pt x="76" y="491"/>
                    <a:pt x="127" y="491"/>
                  </a:cubicBezTo>
                  <a:cubicBezTo>
                    <a:pt x="138" y="491"/>
                    <a:pt x="148" y="490"/>
                    <a:pt x="159" y="487"/>
                  </a:cubicBezTo>
                  <a:lnTo>
                    <a:pt x="1030" y="218"/>
                  </a:lnTo>
                  <a:cubicBezTo>
                    <a:pt x="1093" y="202"/>
                    <a:pt x="1125" y="139"/>
                    <a:pt x="1108" y="76"/>
                  </a:cubicBezTo>
                  <a:cubicBezTo>
                    <a:pt x="1085" y="29"/>
                    <a:pt x="1045" y="0"/>
                    <a:pt x="100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 name="Google Shape;963;p38"/>
            <p:cNvSpPr/>
            <p:nvPr/>
          </p:nvSpPr>
          <p:spPr>
            <a:xfrm>
              <a:off x="7223952" y="1115202"/>
              <a:ext cx="64577" cy="28152"/>
            </a:xfrm>
            <a:custGeom>
              <a:rect b="b" l="l" r="r" t="t"/>
              <a:pathLst>
                <a:path extrusionOk="0" h="490" w="1124">
                  <a:moveTo>
                    <a:pt x="1000" y="1"/>
                  </a:moveTo>
                  <a:cubicBezTo>
                    <a:pt x="988" y="1"/>
                    <a:pt x="976" y="4"/>
                    <a:pt x="965" y="11"/>
                  </a:cubicBezTo>
                  <a:lnTo>
                    <a:pt x="96" y="280"/>
                  </a:lnTo>
                  <a:cubicBezTo>
                    <a:pt x="32" y="296"/>
                    <a:pt x="1" y="360"/>
                    <a:pt x="16" y="423"/>
                  </a:cubicBezTo>
                  <a:cubicBezTo>
                    <a:pt x="29" y="462"/>
                    <a:pt x="75" y="490"/>
                    <a:pt x="126" y="490"/>
                  </a:cubicBezTo>
                  <a:cubicBezTo>
                    <a:pt x="137" y="490"/>
                    <a:pt x="148" y="489"/>
                    <a:pt x="159" y="486"/>
                  </a:cubicBezTo>
                  <a:lnTo>
                    <a:pt x="1029" y="216"/>
                  </a:lnTo>
                  <a:cubicBezTo>
                    <a:pt x="1092" y="201"/>
                    <a:pt x="1124" y="138"/>
                    <a:pt x="1108" y="75"/>
                  </a:cubicBezTo>
                  <a:cubicBezTo>
                    <a:pt x="1084" y="37"/>
                    <a:pt x="1041" y="1"/>
                    <a:pt x="100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 name="Google Shape;964;p38"/>
            <p:cNvSpPr/>
            <p:nvPr/>
          </p:nvSpPr>
          <p:spPr>
            <a:xfrm>
              <a:off x="7141164" y="1212640"/>
              <a:ext cx="57395" cy="48260"/>
            </a:xfrm>
            <a:custGeom>
              <a:rect b="b" l="l" r="r" t="t"/>
              <a:pathLst>
                <a:path extrusionOk="0" h="840" w="999">
                  <a:moveTo>
                    <a:pt x="527" y="1"/>
                  </a:moveTo>
                  <a:cubicBezTo>
                    <a:pt x="478" y="1"/>
                    <a:pt x="429" y="8"/>
                    <a:pt x="380" y="25"/>
                  </a:cubicBezTo>
                  <a:cubicBezTo>
                    <a:pt x="144" y="88"/>
                    <a:pt x="1" y="325"/>
                    <a:pt x="64" y="546"/>
                  </a:cubicBezTo>
                  <a:cubicBezTo>
                    <a:pt x="114" y="723"/>
                    <a:pt x="286" y="839"/>
                    <a:pt x="474" y="839"/>
                  </a:cubicBezTo>
                  <a:cubicBezTo>
                    <a:pt x="522" y="839"/>
                    <a:pt x="570" y="832"/>
                    <a:pt x="619" y="816"/>
                  </a:cubicBezTo>
                  <a:cubicBezTo>
                    <a:pt x="855" y="753"/>
                    <a:pt x="998" y="515"/>
                    <a:pt x="935" y="293"/>
                  </a:cubicBezTo>
                  <a:cubicBezTo>
                    <a:pt x="885" y="117"/>
                    <a:pt x="714" y="1"/>
                    <a:pt x="52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 name="Google Shape;965;p38"/>
            <p:cNvSpPr/>
            <p:nvPr/>
          </p:nvSpPr>
          <p:spPr>
            <a:xfrm>
              <a:off x="7274854" y="1181731"/>
              <a:ext cx="57338" cy="48260"/>
            </a:xfrm>
            <a:custGeom>
              <a:rect b="b" l="l" r="r" t="t"/>
              <a:pathLst>
                <a:path extrusionOk="0" h="840" w="998">
                  <a:moveTo>
                    <a:pt x="526" y="1"/>
                  </a:moveTo>
                  <a:cubicBezTo>
                    <a:pt x="478" y="1"/>
                    <a:pt x="429" y="8"/>
                    <a:pt x="381" y="25"/>
                  </a:cubicBezTo>
                  <a:cubicBezTo>
                    <a:pt x="143" y="88"/>
                    <a:pt x="1" y="325"/>
                    <a:pt x="64" y="546"/>
                  </a:cubicBezTo>
                  <a:cubicBezTo>
                    <a:pt x="115" y="723"/>
                    <a:pt x="286" y="839"/>
                    <a:pt x="473" y="839"/>
                  </a:cubicBezTo>
                  <a:cubicBezTo>
                    <a:pt x="521" y="839"/>
                    <a:pt x="570" y="832"/>
                    <a:pt x="618" y="816"/>
                  </a:cubicBezTo>
                  <a:cubicBezTo>
                    <a:pt x="856" y="753"/>
                    <a:pt x="997" y="515"/>
                    <a:pt x="934" y="293"/>
                  </a:cubicBezTo>
                  <a:cubicBezTo>
                    <a:pt x="884" y="117"/>
                    <a:pt x="713" y="1"/>
                    <a:pt x="526"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 name="Google Shape;966;p38"/>
            <p:cNvSpPr/>
            <p:nvPr/>
          </p:nvSpPr>
          <p:spPr>
            <a:xfrm>
              <a:off x="7142141" y="1013052"/>
              <a:ext cx="100082" cy="81870"/>
            </a:xfrm>
            <a:custGeom>
              <a:rect b="b" l="l" r="r" t="t"/>
              <a:pathLst>
                <a:path extrusionOk="0" h="1425" w="1742">
                  <a:moveTo>
                    <a:pt x="870" y="0"/>
                  </a:moveTo>
                  <a:cubicBezTo>
                    <a:pt x="395" y="0"/>
                    <a:pt x="0" y="317"/>
                    <a:pt x="0" y="713"/>
                  </a:cubicBezTo>
                  <a:cubicBezTo>
                    <a:pt x="0" y="1108"/>
                    <a:pt x="395" y="1425"/>
                    <a:pt x="870" y="1425"/>
                  </a:cubicBezTo>
                  <a:cubicBezTo>
                    <a:pt x="1345" y="1425"/>
                    <a:pt x="1741" y="1108"/>
                    <a:pt x="1741" y="713"/>
                  </a:cubicBezTo>
                  <a:cubicBezTo>
                    <a:pt x="1741" y="317"/>
                    <a:pt x="1345" y="0"/>
                    <a:pt x="87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 name="Google Shape;967;p38"/>
            <p:cNvSpPr/>
            <p:nvPr/>
          </p:nvSpPr>
          <p:spPr>
            <a:xfrm>
              <a:off x="7012989" y="917625"/>
              <a:ext cx="271061" cy="200969"/>
            </a:xfrm>
            <a:custGeom>
              <a:rect b="b" l="l" r="r" t="t"/>
              <a:pathLst>
                <a:path extrusionOk="0" h="3498" w="4718">
                  <a:moveTo>
                    <a:pt x="2438" y="1"/>
                  </a:moveTo>
                  <a:cubicBezTo>
                    <a:pt x="2229" y="1"/>
                    <a:pt x="2016" y="31"/>
                    <a:pt x="1805" y="95"/>
                  </a:cubicBezTo>
                  <a:cubicBezTo>
                    <a:pt x="649" y="443"/>
                    <a:pt x="1" y="1646"/>
                    <a:pt x="349" y="2801"/>
                  </a:cubicBezTo>
                  <a:lnTo>
                    <a:pt x="554" y="3497"/>
                  </a:lnTo>
                  <a:lnTo>
                    <a:pt x="4717" y="2247"/>
                  </a:lnTo>
                  <a:lnTo>
                    <a:pt x="4511" y="1551"/>
                  </a:lnTo>
                  <a:cubicBezTo>
                    <a:pt x="4226" y="606"/>
                    <a:pt x="3371" y="1"/>
                    <a:pt x="243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 name="Google Shape;968;p38"/>
            <p:cNvSpPr/>
            <p:nvPr/>
          </p:nvSpPr>
          <p:spPr>
            <a:xfrm>
              <a:off x="7016608" y="1002137"/>
              <a:ext cx="282839" cy="116514"/>
            </a:xfrm>
            <a:custGeom>
              <a:rect b="b" l="l" r="r" t="t"/>
              <a:pathLst>
                <a:path extrusionOk="0" h="2028" w="4923">
                  <a:moveTo>
                    <a:pt x="4462" y="0"/>
                  </a:moveTo>
                  <a:cubicBezTo>
                    <a:pt x="4426" y="0"/>
                    <a:pt x="4389" y="6"/>
                    <a:pt x="4353" y="17"/>
                  </a:cubicBezTo>
                  <a:lnTo>
                    <a:pt x="333" y="1235"/>
                  </a:lnTo>
                  <a:cubicBezTo>
                    <a:pt x="127" y="1298"/>
                    <a:pt x="1" y="1520"/>
                    <a:pt x="64" y="1726"/>
                  </a:cubicBezTo>
                  <a:cubicBezTo>
                    <a:pt x="116" y="1909"/>
                    <a:pt x="277" y="2027"/>
                    <a:pt x="456" y="2027"/>
                  </a:cubicBezTo>
                  <a:cubicBezTo>
                    <a:pt x="493" y="2027"/>
                    <a:pt x="532" y="2022"/>
                    <a:pt x="571" y="2011"/>
                  </a:cubicBezTo>
                  <a:lnTo>
                    <a:pt x="4574" y="792"/>
                  </a:lnTo>
                  <a:cubicBezTo>
                    <a:pt x="4796" y="728"/>
                    <a:pt x="4923" y="507"/>
                    <a:pt x="4859" y="285"/>
                  </a:cubicBezTo>
                  <a:cubicBezTo>
                    <a:pt x="4795" y="116"/>
                    <a:pt x="4633" y="0"/>
                    <a:pt x="4462"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 name="Google Shape;969;p38"/>
            <p:cNvSpPr/>
            <p:nvPr/>
          </p:nvSpPr>
          <p:spPr>
            <a:xfrm>
              <a:off x="6591924" y="2237924"/>
              <a:ext cx="1252235" cy="2247944"/>
            </a:xfrm>
            <a:custGeom>
              <a:rect b="b" l="l" r="r" t="t"/>
              <a:pathLst>
                <a:path extrusionOk="0" h="39127" w="21796">
                  <a:moveTo>
                    <a:pt x="6222" y="1"/>
                  </a:moveTo>
                  <a:lnTo>
                    <a:pt x="1" y="38192"/>
                  </a:lnTo>
                  <a:lnTo>
                    <a:pt x="5730" y="39126"/>
                  </a:lnTo>
                  <a:lnTo>
                    <a:pt x="10907" y="7408"/>
                  </a:lnTo>
                  <a:lnTo>
                    <a:pt x="16066" y="39126"/>
                  </a:lnTo>
                  <a:lnTo>
                    <a:pt x="21796" y="38192"/>
                  </a:lnTo>
                  <a:lnTo>
                    <a:pt x="15575" y="1"/>
                  </a:lnTo>
                  <a:lnTo>
                    <a:pt x="10907" y="760"/>
                  </a:lnTo>
                  <a:lnTo>
                    <a:pt x="62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 name="Google Shape;970;p38"/>
            <p:cNvSpPr/>
            <p:nvPr/>
          </p:nvSpPr>
          <p:spPr>
            <a:xfrm>
              <a:off x="6941116" y="2143358"/>
              <a:ext cx="543845" cy="493804"/>
            </a:xfrm>
            <a:custGeom>
              <a:rect b="b" l="l" r="r" t="t"/>
              <a:pathLst>
                <a:path extrusionOk="0" h="8595" w="9466">
                  <a:moveTo>
                    <a:pt x="1" y="1"/>
                  </a:moveTo>
                  <a:lnTo>
                    <a:pt x="1" y="8136"/>
                  </a:lnTo>
                  <a:cubicBezTo>
                    <a:pt x="1" y="8389"/>
                    <a:pt x="207" y="8594"/>
                    <a:pt x="460" y="8594"/>
                  </a:cubicBezTo>
                  <a:lnTo>
                    <a:pt x="8991" y="8594"/>
                  </a:lnTo>
                  <a:cubicBezTo>
                    <a:pt x="9260" y="8594"/>
                    <a:pt x="9465" y="8389"/>
                    <a:pt x="9465" y="8136"/>
                  </a:cubicBezTo>
                  <a:lnTo>
                    <a:pt x="9465"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 name="Google Shape;971;p38"/>
            <p:cNvSpPr/>
            <p:nvPr/>
          </p:nvSpPr>
          <p:spPr>
            <a:xfrm>
              <a:off x="6321900" y="3605563"/>
              <a:ext cx="760269" cy="986632"/>
            </a:xfrm>
            <a:custGeom>
              <a:rect b="b" l="l" r="r" t="t"/>
              <a:pathLst>
                <a:path extrusionOk="0" h="17173" w="13233">
                  <a:moveTo>
                    <a:pt x="5840" y="0"/>
                  </a:moveTo>
                  <a:lnTo>
                    <a:pt x="3863" y="15527"/>
                  </a:lnTo>
                  <a:lnTo>
                    <a:pt x="1" y="17173"/>
                  </a:lnTo>
                  <a:lnTo>
                    <a:pt x="10289" y="17094"/>
                  </a:lnTo>
                  <a:lnTo>
                    <a:pt x="10289" y="16050"/>
                  </a:lnTo>
                  <a:lnTo>
                    <a:pt x="13232" y="1377"/>
                  </a:lnTo>
                  <a:lnTo>
                    <a:pt x="584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 name="Google Shape;972;p38"/>
            <p:cNvSpPr/>
            <p:nvPr/>
          </p:nvSpPr>
          <p:spPr>
            <a:xfrm>
              <a:off x="7326676" y="3617341"/>
              <a:ext cx="760269" cy="986747"/>
            </a:xfrm>
            <a:custGeom>
              <a:rect b="b" l="l" r="r" t="t"/>
              <a:pathLst>
                <a:path extrusionOk="0" h="17175" w="13233">
                  <a:moveTo>
                    <a:pt x="7393" y="0"/>
                  </a:moveTo>
                  <a:lnTo>
                    <a:pt x="0" y="1378"/>
                  </a:lnTo>
                  <a:lnTo>
                    <a:pt x="2944" y="16050"/>
                  </a:lnTo>
                  <a:lnTo>
                    <a:pt x="2944" y="17111"/>
                  </a:lnTo>
                  <a:lnTo>
                    <a:pt x="13232" y="17174"/>
                  </a:lnTo>
                  <a:lnTo>
                    <a:pt x="9370" y="15528"/>
                  </a:lnTo>
                  <a:lnTo>
                    <a:pt x="7393"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 name="Google Shape;973;p38"/>
            <p:cNvSpPr/>
            <p:nvPr/>
          </p:nvSpPr>
          <p:spPr>
            <a:xfrm>
              <a:off x="6910207" y="1432278"/>
              <a:ext cx="575674" cy="781124"/>
            </a:xfrm>
            <a:custGeom>
              <a:rect b="b" l="l" r="r" t="t"/>
              <a:pathLst>
                <a:path extrusionOk="0" h="13596" w="10020">
                  <a:moveTo>
                    <a:pt x="0" y="0"/>
                  </a:moveTo>
                  <a:lnTo>
                    <a:pt x="0" y="13596"/>
                  </a:lnTo>
                  <a:lnTo>
                    <a:pt x="10020" y="13596"/>
                  </a:lnTo>
                  <a:lnTo>
                    <a:pt x="10020"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 name="Google Shape;974;p38"/>
            <p:cNvSpPr/>
            <p:nvPr/>
          </p:nvSpPr>
          <p:spPr>
            <a:xfrm>
              <a:off x="7293067" y="1414066"/>
              <a:ext cx="326445" cy="968477"/>
            </a:xfrm>
            <a:custGeom>
              <a:rect b="b" l="l" r="r" t="t"/>
              <a:pathLst>
                <a:path extrusionOk="0" h="16857" w="5682">
                  <a:moveTo>
                    <a:pt x="5682" y="1"/>
                  </a:moveTo>
                  <a:lnTo>
                    <a:pt x="5682" y="1"/>
                  </a:lnTo>
                  <a:cubicBezTo>
                    <a:pt x="3783" y="64"/>
                    <a:pt x="1900" y="143"/>
                    <a:pt x="0" y="206"/>
                  </a:cubicBezTo>
                  <a:lnTo>
                    <a:pt x="0" y="16857"/>
                  </a:lnTo>
                  <a:lnTo>
                    <a:pt x="4637" y="16857"/>
                  </a:lnTo>
                  <a:cubicBezTo>
                    <a:pt x="4749" y="14957"/>
                    <a:pt x="4875" y="13058"/>
                    <a:pt x="4985" y="11175"/>
                  </a:cubicBezTo>
                  <a:cubicBezTo>
                    <a:pt x="5034" y="10542"/>
                    <a:pt x="5065" y="9909"/>
                    <a:pt x="5112" y="9276"/>
                  </a:cubicBezTo>
                  <a:cubicBezTo>
                    <a:pt x="5144" y="8563"/>
                    <a:pt x="5192" y="7866"/>
                    <a:pt x="5239" y="7170"/>
                  </a:cubicBezTo>
                  <a:cubicBezTo>
                    <a:pt x="5270" y="6537"/>
                    <a:pt x="5319" y="5904"/>
                    <a:pt x="5350" y="5271"/>
                  </a:cubicBezTo>
                  <a:lnTo>
                    <a:pt x="568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 name="Google Shape;975;p38"/>
            <p:cNvSpPr/>
            <p:nvPr/>
          </p:nvSpPr>
          <p:spPr>
            <a:xfrm>
              <a:off x="7293067" y="1716837"/>
              <a:ext cx="307428" cy="109217"/>
            </a:xfrm>
            <a:custGeom>
              <a:rect b="b" l="l" r="r" t="t"/>
              <a:pathLst>
                <a:path extrusionOk="0" h="1901" w="5351">
                  <a:moveTo>
                    <a:pt x="0" y="1"/>
                  </a:moveTo>
                  <a:lnTo>
                    <a:pt x="0" y="1900"/>
                  </a:lnTo>
                  <a:lnTo>
                    <a:pt x="5239" y="1900"/>
                  </a:lnTo>
                  <a:cubicBezTo>
                    <a:pt x="5270" y="1267"/>
                    <a:pt x="5319" y="634"/>
                    <a:pt x="5350"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 name="Google Shape;976;p38"/>
            <p:cNvSpPr/>
            <p:nvPr/>
          </p:nvSpPr>
          <p:spPr>
            <a:xfrm>
              <a:off x="7293067" y="1946931"/>
              <a:ext cx="293755" cy="109217"/>
            </a:xfrm>
            <a:custGeom>
              <a:rect b="b" l="l" r="r" t="t"/>
              <a:pathLst>
                <a:path extrusionOk="0" h="1901" w="5113">
                  <a:moveTo>
                    <a:pt x="0" y="1"/>
                  </a:moveTo>
                  <a:lnTo>
                    <a:pt x="0" y="1900"/>
                  </a:lnTo>
                  <a:lnTo>
                    <a:pt x="4985" y="1900"/>
                  </a:lnTo>
                  <a:cubicBezTo>
                    <a:pt x="5034" y="1267"/>
                    <a:pt x="5065" y="634"/>
                    <a:pt x="511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 name="Google Shape;977;p38"/>
            <p:cNvSpPr/>
            <p:nvPr/>
          </p:nvSpPr>
          <p:spPr>
            <a:xfrm>
              <a:off x="6832934" y="1414066"/>
              <a:ext cx="326503" cy="968477"/>
            </a:xfrm>
            <a:custGeom>
              <a:rect b="b" l="l" r="r" t="t"/>
              <a:pathLst>
                <a:path extrusionOk="0" h="16857" w="5683">
                  <a:moveTo>
                    <a:pt x="1" y="1"/>
                  </a:moveTo>
                  <a:lnTo>
                    <a:pt x="332" y="5271"/>
                  </a:lnTo>
                  <a:cubicBezTo>
                    <a:pt x="364" y="5904"/>
                    <a:pt x="412" y="6537"/>
                    <a:pt x="444" y="7170"/>
                  </a:cubicBezTo>
                  <a:cubicBezTo>
                    <a:pt x="491" y="7866"/>
                    <a:pt x="539" y="8563"/>
                    <a:pt x="570" y="9276"/>
                  </a:cubicBezTo>
                  <a:cubicBezTo>
                    <a:pt x="617" y="9909"/>
                    <a:pt x="649" y="10542"/>
                    <a:pt x="697" y="11175"/>
                  </a:cubicBezTo>
                  <a:cubicBezTo>
                    <a:pt x="807" y="13058"/>
                    <a:pt x="934" y="14957"/>
                    <a:pt x="1045" y="16857"/>
                  </a:cubicBezTo>
                  <a:lnTo>
                    <a:pt x="5682" y="16857"/>
                  </a:lnTo>
                  <a:lnTo>
                    <a:pt x="5682" y="206"/>
                  </a:lnTo>
                  <a:cubicBezTo>
                    <a:pt x="3783" y="143"/>
                    <a:pt x="1900" y="64"/>
                    <a:pt x="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 name="Google Shape;978;p38"/>
            <p:cNvSpPr/>
            <p:nvPr/>
          </p:nvSpPr>
          <p:spPr>
            <a:xfrm>
              <a:off x="6852009" y="1716837"/>
              <a:ext cx="307428" cy="109217"/>
            </a:xfrm>
            <a:custGeom>
              <a:rect b="b" l="l" r="r" t="t"/>
              <a:pathLst>
                <a:path extrusionOk="0" h="1901" w="5351">
                  <a:moveTo>
                    <a:pt x="0" y="1"/>
                  </a:moveTo>
                  <a:cubicBezTo>
                    <a:pt x="32" y="634"/>
                    <a:pt x="80" y="1267"/>
                    <a:pt x="112" y="1900"/>
                  </a:cubicBezTo>
                  <a:lnTo>
                    <a:pt x="5350" y="1900"/>
                  </a:lnTo>
                  <a:lnTo>
                    <a:pt x="5350" y="1"/>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 name="Google Shape;979;p38"/>
            <p:cNvSpPr/>
            <p:nvPr/>
          </p:nvSpPr>
          <p:spPr>
            <a:xfrm>
              <a:off x="6865682" y="1946931"/>
              <a:ext cx="293755" cy="109217"/>
            </a:xfrm>
            <a:custGeom>
              <a:rect b="b" l="l" r="r" t="t"/>
              <a:pathLst>
                <a:path extrusionOk="0" h="1901" w="5113">
                  <a:moveTo>
                    <a:pt x="0" y="1"/>
                  </a:moveTo>
                  <a:cubicBezTo>
                    <a:pt x="47" y="634"/>
                    <a:pt x="79" y="1267"/>
                    <a:pt x="127" y="1900"/>
                  </a:cubicBezTo>
                  <a:lnTo>
                    <a:pt x="5112" y="1900"/>
                  </a:lnTo>
                  <a:lnTo>
                    <a:pt x="5112" y="1"/>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 name="Google Shape;980;p38"/>
            <p:cNvSpPr/>
            <p:nvPr/>
          </p:nvSpPr>
          <p:spPr>
            <a:xfrm>
              <a:off x="8187822" y="1528567"/>
              <a:ext cx="130992" cy="172128"/>
            </a:xfrm>
            <a:custGeom>
              <a:rect b="b" l="l" r="r" t="t"/>
              <a:pathLst>
                <a:path extrusionOk="0" h="2996" w="2280">
                  <a:moveTo>
                    <a:pt x="1899" y="0"/>
                  </a:moveTo>
                  <a:cubicBezTo>
                    <a:pt x="1787" y="0"/>
                    <a:pt x="1677" y="57"/>
                    <a:pt x="1615" y="160"/>
                  </a:cubicBezTo>
                  <a:lnTo>
                    <a:pt x="96" y="2471"/>
                  </a:lnTo>
                  <a:cubicBezTo>
                    <a:pt x="1" y="2629"/>
                    <a:pt x="48" y="2835"/>
                    <a:pt x="206" y="2946"/>
                  </a:cubicBezTo>
                  <a:cubicBezTo>
                    <a:pt x="256" y="2980"/>
                    <a:pt x="317" y="2995"/>
                    <a:pt x="378" y="2995"/>
                  </a:cubicBezTo>
                  <a:cubicBezTo>
                    <a:pt x="490" y="2995"/>
                    <a:pt x="604" y="2943"/>
                    <a:pt x="666" y="2851"/>
                  </a:cubicBezTo>
                  <a:lnTo>
                    <a:pt x="2169" y="524"/>
                  </a:lnTo>
                  <a:cubicBezTo>
                    <a:pt x="2280" y="365"/>
                    <a:pt x="2232" y="160"/>
                    <a:pt x="2074" y="49"/>
                  </a:cubicBezTo>
                  <a:cubicBezTo>
                    <a:pt x="2019" y="16"/>
                    <a:pt x="1959" y="0"/>
                    <a:pt x="1899"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 name="Google Shape;981;p38"/>
            <p:cNvSpPr/>
            <p:nvPr/>
          </p:nvSpPr>
          <p:spPr>
            <a:xfrm>
              <a:off x="8152317" y="1488810"/>
              <a:ext cx="108298" cy="195741"/>
            </a:xfrm>
            <a:custGeom>
              <a:rect b="b" l="l" r="r" t="t"/>
              <a:pathLst>
                <a:path extrusionOk="0" h="3407" w="1885">
                  <a:moveTo>
                    <a:pt x="1501" y="0"/>
                  </a:moveTo>
                  <a:cubicBezTo>
                    <a:pt x="1370" y="0"/>
                    <a:pt x="1248" y="84"/>
                    <a:pt x="1189" y="203"/>
                  </a:cubicBezTo>
                  <a:lnTo>
                    <a:pt x="64" y="2942"/>
                  </a:lnTo>
                  <a:cubicBezTo>
                    <a:pt x="1" y="3115"/>
                    <a:pt x="81" y="3305"/>
                    <a:pt x="254" y="3385"/>
                  </a:cubicBezTo>
                  <a:cubicBezTo>
                    <a:pt x="294" y="3399"/>
                    <a:pt x="335" y="3406"/>
                    <a:pt x="376" y="3406"/>
                  </a:cubicBezTo>
                  <a:cubicBezTo>
                    <a:pt x="510" y="3406"/>
                    <a:pt x="637" y="3328"/>
                    <a:pt x="697" y="3195"/>
                  </a:cubicBezTo>
                  <a:lnTo>
                    <a:pt x="1822" y="472"/>
                  </a:lnTo>
                  <a:cubicBezTo>
                    <a:pt x="1885" y="298"/>
                    <a:pt x="1805" y="93"/>
                    <a:pt x="1632" y="29"/>
                  </a:cubicBezTo>
                  <a:cubicBezTo>
                    <a:pt x="1588" y="10"/>
                    <a:pt x="1544" y="0"/>
                    <a:pt x="1501"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 name="Google Shape;982;p38"/>
            <p:cNvSpPr/>
            <p:nvPr/>
          </p:nvSpPr>
          <p:spPr>
            <a:xfrm>
              <a:off x="8116927" y="1481629"/>
              <a:ext cx="77274" cy="189536"/>
            </a:xfrm>
            <a:custGeom>
              <a:rect b="b" l="l" r="r" t="t"/>
              <a:pathLst>
                <a:path extrusionOk="0" h="3299" w="1345">
                  <a:moveTo>
                    <a:pt x="958" y="0"/>
                  </a:moveTo>
                  <a:cubicBezTo>
                    <a:pt x="804" y="0"/>
                    <a:pt x="673" y="104"/>
                    <a:pt x="633" y="264"/>
                  </a:cubicBezTo>
                  <a:lnTo>
                    <a:pt x="32" y="2892"/>
                  </a:lnTo>
                  <a:cubicBezTo>
                    <a:pt x="0" y="3067"/>
                    <a:pt x="110" y="3257"/>
                    <a:pt x="285" y="3288"/>
                  </a:cubicBezTo>
                  <a:cubicBezTo>
                    <a:pt x="315" y="3295"/>
                    <a:pt x="344" y="3299"/>
                    <a:pt x="372" y="3299"/>
                  </a:cubicBezTo>
                  <a:cubicBezTo>
                    <a:pt x="526" y="3299"/>
                    <a:pt x="656" y="3195"/>
                    <a:pt x="697" y="3035"/>
                  </a:cubicBezTo>
                  <a:lnTo>
                    <a:pt x="1298" y="408"/>
                  </a:lnTo>
                  <a:cubicBezTo>
                    <a:pt x="1345" y="233"/>
                    <a:pt x="1218" y="59"/>
                    <a:pt x="1045" y="11"/>
                  </a:cubicBezTo>
                  <a:cubicBezTo>
                    <a:pt x="1015" y="4"/>
                    <a:pt x="986" y="0"/>
                    <a:pt x="958"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 name="Google Shape;983;p38"/>
            <p:cNvSpPr/>
            <p:nvPr/>
          </p:nvSpPr>
          <p:spPr>
            <a:xfrm>
              <a:off x="8098714" y="1612044"/>
              <a:ext cx="180114" cy="179539"/>
            </a:xfrm>
            <a:custGeom>
              <a:rect b="b" l="l" r="r" t="t"/>
              <a:pathLst>
                <a:path extrusionOk="0" h="3125" w="3135">
                  <a:moveTo>
                    <a:pt x="646" y="1"/>
                  </a:moveTo>
                  <a:cubicBezTo>
                    <a:pt x="617" y="1"/>
                    <a:pt x="583" y="26"/>
                    <a:pt x="570" y="52"/>
                  </a:cubicBezTo>
                  <a:lnTo>
                    <a:pt x="174" y="1065"/>
                  </a:lnTo>
                  <a:cubicBezTo>
                    <a:pt x="32" y="1413"/>
                    <a:pt x="1" y="1761"/>
                    <a:pt x="64" y="2078"/>
                  </a:cubicBezTo>
                  <a:cubicBezTo>
                    <a:pt x="159" y="2490"/>
                    <a:pt x="396" y="2823"/>
                    <a:pt x="760" y="2964"/>
                  </a:cubicBezTo>
                  <a:lnTo>
                    <a:pt x="966" y="3044"/>
                  </a:lnTo>
                  <a:cubicBezTo>
                    <a:pt x="1097" y="3099"/>
                    <a:pt x="1234" y="3124"/>
                    <a:pt x="1372" y="3124"/>
                  </a:cubicBezTo>
                  <a:cubicBezTo>
                    <a:pt x="1911" y="3124"/>
                    <a:pt x="2458" y="2725"/>
                    <a:pt x="2723" y="2094"/>
                  </a:cubicBezTo>
                  <a:lnTo>
                    <a:pt x="3118" y="1081"/>
                  </a:lnTo>
                  <a:cubicBezTo>
                    <a:pt x="3135" y="1050"/>
                    <a:pt x="3135" y="1018"/>
                    <a:pt x="3103" y="1002"/>
                  </a:cubicBezTo>
                  <a:lnTo>
                    <a:pt x="665" y="5"/>
                  </a:lnTo>
                  <a:cubicBezTo>
                    <a:pt x="659" y="2"/>
                    <a:pt x="653" y="1"/>
                    <a:pt x="646"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 name="Google Shape;984;p38"/>
            <p:cNvSpPr/>
            <p:nvPr/>
          </p:nvSpPr>
          <p:spPr>
            <a:xfrm>
              <a:off x="8220570" y="1597739"/>
              <a:ext cx="119156" cy="117490"/>
            </a:xfrm>
            <a:custGeom>
              <a:rect b="b" l="l" r="r" t="t"/>
              <a:pathLst>
                <a:path extrusionOk="0" h="2045" w="2074">
                  <a:moveTo>
                    <a:pt x="1740" y="1"/>
                  </a:moveTo>
                  <a:cubicBezTo>
                    <a:pt x="1662" y="1"/>
                    <a:pt x="1583" y="33"/>
                    <a:pt x="1520" y="96"/>
                  </a:cubicBezTo>
                  <a:lnTo>
                    <a:pt x="111" y="1536"/>
                  </a:lnTo>
                  <a:cubicBezTo>
                    <a:pt x="1" y="1647"/>
                    <a:pt x="1" y="1837"/>
                    <a:pt x="111" y="1964"/>
                  </a:cubicBezTo>
                  <a:cubicBezTo>
                    <a:pt x="172" y="2017"/>
                    <a:pt x="244" y="2044"/>
                    <a:pt x="317" y="2044"/>
                  </a:cubicBezTo>
                  <a:cubicBezTo>
                    <a:pt x="395" y="2044"/>
                    <a:pt x="473" y="2013"/>
                    <a:pt x="539" y="1947"/>
                  </a:cubicBezTo>
                  <a:lnTo>
                    <a:pt x="1947" y="507"/>
                  </a:lnTo>
                  <a:cubicBezTo>
                    <a:pt x="2073" y="396"/>
                    <a:pt x="2073" y="206"/>
                    <a:pt x="1947" y="96"/>
                  </a:cubicBezTo>
                  <a:cubicBezTo>
                    <a:pt x="1892" y="33"/>
                    <a:pt x="1817" y="1"/>
                    <a:pt x="174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 name="Google Shape;985;p38"/>
            <p:cNvSpPr/>
            <p:nvPr/>
          </p:nvSpPr>
          <p:spPr>
            <a:xfrm>
              <a:off x="8070505" y="1583721"/>
              <a:ext cx="55557" cy="131796"/>
            </a:xfrm>
            <a:custGeom>
              <a:rect b="b" l="l" r="r" t="t"/>
              <a:pathLst>
                <a:path extrusionOk="0" h="2294" w="967">
                  <a:moveTo>
                    <a:pt x="285" y="0"/>
                  </a:moveTo>
                  <a:cubicBezTo>
                    <a:pt x="264" y="0"/>
                    <a:pt x="243" y="2"/>
                    <a:pt x="222" y="7"/>
                  </a:cubicBezTo>
                  <a:cubicBezTo>
                    <a:pt x="95" y="39"/>
                    <a:pt x="0" y="165"/>
                    <a:pt x="32" y="308"/>
                  </a:cubicBezTo>
                  <a:lnTo>
                    <a:pt x="428" y="2096"/>
                  </a:lnTo>
                  <a:cubicBezTo>
                    <a:pt x="455" y="2218"/>
                    <a:pt x="551" y="2293"/>
                    <a:pt x="667" y="2293"/>
                  </a:cubicBezTo>
                  <a:cubicBezTo>
                    <a:pt x="687" y="2293"/>
                    <a:pt x="707" y="2291"/>
                    <a:pt x="728" y="2286"/>
                  </a:cubicBezTo>
                  <a:cubicBezTo>
                    <a:pt x="872" y="2254"/>
                    <a:pt x="967" y="2128"/>
                    <a:pt x="935" y="1986"/>
                  </a:cubicBezTo>
                  <a:lnTo>
                    <a:pt x="539" y="197"/>
                  </a:lnTo>
                  <a:cubicBezTo>
                    <a:pt x="512" y="76"/>
                    <a:pt x="404" y="0"/>
                    <a:pt x="285"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 name="Google Shape;986;p38"/>
            <p:cNvSpPr/>
            <p:nvPr/>
          </p:nvSpPr>
          <p:spPr>
            <a:xfrm>
              <a:off x="7147598" y="1704140"/>
              <a:ext cx="471915" cy="605664"/>
            </a:xfrm>
            <a:custGeom>
              <a:rect b="b" l="l" r="r" t="t"/>
              <a:pathLst>
                <a:path extrusionOk="0" h="10542" w="8214">
                  <a:moveTo>
                    <a:pt x="0" y="0"/>
                  </a:moveTo>
                  <a:lnTo>
                    <a:pt x="0" y="10541"/>
                  </a:lnTo>
                  <a:lnTo>
                    <a:pt x="8214" y="10541"/>
                  </a:lnTo>
                  <a:lnTo>
                    <a:pt x="8214"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 name="Google Shape;987;p38"/>
            <p:cNvSpPr/>
            <p:nvPr/>
          </p:nvSpPr>
          <p:spPr>
            <a:xfrm>
              <a:off x="6479203" y="1938026"/>
              <a:ext cx="743895" cy="328858"/>
            </a:xfrm>
            <a:custGeom>
              <a:rect b="b" l="l" r="r" t="t"/>
              <a:pathLst>
                <a:path extrusionOk="0" h="5724" w="12948">
                  <a:moveTo>
                    <a:pt x="11416" y="1"/>
                  </a:moveTo>
                  <a:cubicBezTo>
                    <a:pt x="11284" y="1"/>
                    <a:pt x="11150" y="20"/>
                    <a:pt x="11016" y="61"/>
                  </a:cubicBezTo>
                  <a:lnTo>
                    <a:pt x="1140" y="3036"/>
                  </a:lnTo>
                  <a:cubicBezTo>
                    <a:pt x="412" y="3258"/>
                    <a:pt x="0" y="4018"/>
                    <a:pt x="207" y="4746"/>
                  </a:cubicBezTo>
                  <a:cubicBezTo>
                    <a:pt x="387" y="5340"/>
                    <a:pt x="937" y="5724"/>
                    <a:pt x="1529" y="5724"/>
                  </a:cubicBezTo>
                  <a:cubicBezTo>
                    <a:pt x="1662" y="5724"/>
                    <a:pt x="1798" y="5704"/>
                    <a:pt x="1931" y="5664"/>
                  </a:cubicBezTo>
                  <a:lnTo>
                    <a:pt x="11807" y="2703"/>
                  </a:lnTo>
                  <a:cubicBezTo>
                    <a:pt x="12536" y="2482"/>
                    <a:pt x="12947" y="1707"/>
                    <a:pt x="12725" y="979"/>
                  </a:cubicBezTo>
                  <a:cubicBezTo>
                    <a:pt x="12545" y="384"/>
                    <a:pt x="12005" y="1"/>
                    <a:pt x="11416"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 name="Google Shape;988;p38"/>
            <p:cNvSpPr/>
            <p:nvPr/>
          </p:nvSpPr>
          <p:spPr>
            <a:xfrm>
              <a:off x="7181208" y="1996052"/>
              <a:ext cx="198269" cy="41940"/>
            </a:xfrm>
            <a:custGeom>
              <a:rect b="b" l="l" r="r" t="t"/>
              <a:pathLst>
                <a:path extrusionOk="0" h="730" w="3451">
                  <a:moveTo>
                    <a:pt x="348" y="0"/>
                  </a:moveTo>
                  <a:cubicBezTo>
                    <a:pt x="158" y="0"/>
                    <a:pt x="16" y="142"/>
                    <a:pt x="0" y="332"/>
                  </a:cubicBezTo>
                  <a:cubicBezTo>
                    <a:pt x="0" y="522"/>
                    <a:pt x="143" y="665"/>
                    <a:pt x="333" y="680"/>
                  </a:cubicBezTo>
                  <a:lnTo>
                    <a:pt x="3102" y="729"/>
                  </a:lnTo>
                  <a:cubicBezTo>
                    <a:pt x="3111" y="729"/>
                    <a:pt x="3119" y="730"/>
                    <a:pt x="3127" y="730"/>
                  </a:cubicBezTo>
                  <a:cubicBezTo>
                    <a:pt x="3306" y="730"/>
                    <a:pt x="3450" y="578"/>
                    <a:pt x="3450" y="412"/>
                  </a:cubicBezTo>
                  <a:cubicBezTo>
                    <a:pt x="3450" y="222"/>
                    <a:pt x="3309" y="64"/>
                    <a:pt x="3119" y="64"/>
                  </a:cubicBezTo>
                  <a:lnTo>
                    <a:pt x="348"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 name="Google Shape;989;p38"/>
            <p:cNvSpPr/>
            <p:nvPr/>
          </p:nvSpPr>
          <p:spPr>
            <a:xfrm>
              <a:off x="7174831" y="1929351"/>
              <a:ext cx="209242" cy="67047"/>
            </a:xfrm>
            <a:custGeom>
              <a:rect b="b" l="l" r="r" t="t"/>
              <a:pathLst>
                <a:path extrusionOk="0" h="1167" w="3642">
                  <a:moveTo>
                    <a:pt x="3283" y="1"/>
                  </a:moveTo>
                  <a:cubicBezTo>
                    <a:pt x="3265" y="1"/>
                    <a:pt x="3248" y="2"/>
                    <a:pt x="3230" y="5"/>
                  </a:cubicBezTo>
                  <a:lnTo>
                    <a:pt x="317" y="497"/>
                  </a:lnTo>
                  <a:cubicBezTo>
                    <a:pt x="127" y="528"/>
                    <a:pt x="1" y="702"/>
                    <a:pt x="33" y="877"/>
                  </a:cubicBezTo>
                  <a:cubicBezTo>
                    <a:pt x="61" y="1047"/>
                    <a:pt x="203" y="1166"/>
                    <a:pt x="369" y="1166"/>
                  </a:cubicBezTo>
                  <a:cubicBezTo>
                    <a:pt x="389" y="1166"/>
                    <a:pt x="408" y="1165"/>
                    <a:pt x="428" y="1161"/>
                  </a:cubicBezTo>
                  <a:lnTo>
                    <a:pt x="3340" y="670"/>
                  </a:lnTo>
                  <a:cubicBezTo>
                    <a:pt x="3515" y="639"/>
                    <a:pt x="3641" y="465"/>
                    <a:pt x="3610" y="290"/>
                  </a:cubicBezTo>
                  <a:cubicBezTo>
                    <a:pt x="3581" y="120"/>
                    <a:pt x="3438" y="1"/>
                    <a:pt x="3283"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 name="Google Shape;990;p38"/>
            <p:cNvSpPr/>
            <p:nvPr/>
          </p:nvSpPr>
          <p:spPr>
            <a:xfrm>
              <a:off x="7166615" y="1869428"/>
              <a:ext cx="190168" cy="88649"/>
            </a:xfrm>
            <a:custGeom>
              <a:rect b="b" l="l" r="r" t="t"/>
              <a:pathLst>
                <a:path extrusionOk="0" h="1543" w="3310">
                  <a:moveTo>
                    <a:pt x="2930" y="1"/>
                  </a:moveTo>
                  <a:cubicBezTo>
                    <a:pt x="2893" y="1"/>
                    <a:pt x="2855" y="7"/>
                    <a:pt x="2818" y="20"/>
                  </a:cubicBezTo>
                  <a:lnTo>
                    <a:pt x="270" y="890"/>
                  </a:lnTo>
                  <a:cubicBezTo>
                    <a:pt x="81" y="953"/>
                    <a:pt x="1" y="1143"/>
                    <a:pt x="49" y="1318"/>
                  </a:cubicBezTo>
                  <a:cubicBezTo>
                    <a:pt x="99" y="1455"/>
                    <a:pt x="228" y="1543"/>
                    <a:pt x="365" y="1543"/>
                  </a:cubicBezTo>
                  <a:cubicBezTo>
                    <a:pt x="402" y="1543"/>
                    <a:pt x="439" y="1537"/>
                    <a:pt x="476" y="1523"/>
                  </a:cubicBezTo>
                  <a:lnTo>
                    <a:pt x="3024" y="653"/>
                  </a:lnTo>
                  <a:cubicBezTo>
                    <a:pt x="3214" y="605"/>
                    <a:pt x="3309" y="400"/>
                    <a:pt x="3246" y="225"/>
                  </a:cubicBezTo>
                  <a:cubicBezTo>
                    <a:pt x="3196" y="89"/>
                    <a:pt x="3067" y="1"/>
                    <a:pt x="293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 name="Google Shape;991;p38"/>
            <p:cNvSpPr/>
            <p:nvPr/>
          </p:nvSpPr>
          <p:spPr>
            <a:xfrm>
              <a:off x="7075726" y="1914183"/>
              <a:ext cx="170979" cy="167991"/>
            </a:xfrm>
            <a:custGeom>
              <a:rect b="b" l="l" r="r" t="t"/>
              <a:pathLst>
                <a:path extrusionOk="0" h="2924" w="2976">
                  <a:moveTo>
                    <a:pt x="2454" y="1"/>
                  </a:moveTo>
                  <a:lnTo>
                    <a:pt x="1378" y="191"/>
                  </a:lnTo>
                  <a:cubicBezTo>
                    <a:pt x="998" y="254"/>
                    <a:pt x="681" y="412"/>
                    <a:pt x="443" y="634"/>
                  </a:cubicBezTo>
                  <a:cubicBezTo>
                    <a:pt x="158" y="919"/>
                    <a:pt x="0" y="1299"/>
                    <a:pt x="63" y="1679"/>
                  </a:cubicBezTo>
                  <a:lnTo>
                    <a:pt x="111" y="1915"/>
                  </a:lnTo>
                  <a:cubicBezTo>
                    <a:pt x="208" y="2510"/>
                    <a:pt x="812" y="2924"/>
                    <a:pt x="1521" y="2924"/>
                  </a:cubicBezTo>
                  <a:cubicBezTo>
                    <a:pt x="1624" y="2924"/>
                    <a:pt x="1730" y="2915"/>
                    <a:pt x="1836" y="2897"/>
                  </a:cubicBezTo>
                  <a:lnTo>
                    <a:pt x="2912" y="2723"/>
                  </a:lnTo>
                  <a:cubicBezTo>
                    <a:pt x="2944" y="2707"/>
                    <a:pt x="2976" y="2675"/>
                    <a:pt x="2976" y="2644"/>
                  </a:cubicBezTo>
                  <a:lnTo>
                    <a:pt x="2532" y="48"/>
                  </a:lnTo>
                  <a:cubicBezTo>
                    <a:pt x="2517" y="16"/>
                    <a:pt x="2486" y="1"/>
                    <a:pt x="2454"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 name="Google Shape;992;p38"/>
            <p:cNvSpPr/>
            <p:nvPr/>
          </p:nvSpPr>
          <p:spPr>
            <a:xfrm>
              <a:off x="7182989" y="2032074"/>
              <a:ext cx="151043" cy="59808"/>
            </a:xfrm>
            <a:custGeom>
              <a:rect b="b" l="l" r="r" t="t"/>
              <a:pathLst>
                <a:path extrusionOk="0" h="1041" w="2629">
                  <a:moveTo>
                    <a:pt x="336" y="0"/>
                  </a:moveTo>
                  <a:cubicBezTo>
                    <a:pt x="200" y="0"/>
                    <a:pt x="76" y="90"/>
                    <a:pt x="49" y="228"/>
                  </a:cubicBezTo>
                  <a:cubicBezTo>
                    <a:pt x="1" y="386"/>
                    <a:pt x="112" y="545"/>
                    <a:pt x="270" y="592"/>
                  </a:cubicBezTo>
                  <a:lnTo>
                    <a:pt x="2248" y="1035"/>
                  </a:lnTo>
                  <a:cubicBezTo>
                    <a:pt x="2269" y="1039"/>
                    <a:pt x="2289" y="1041"/>
                    <a:pt x="2309" y="1041"/>
                  </a:cubicBezTo>
                  <a:cubicBezTo>
                    <a:pt x="2445" y="1041"/>
                    <a:pt x="2569" y="951"/>
                    <a:pt x="2596" y="813"/>
                  </a:cubicBezTo>
                  <a:cubicBezTo>
                    <a:pt x="2628" y="640"/>
                    <a:pt x="2533" y="481"/>
                    <a:pt x="2375" y="450"/>
                  </a:cubicBezTo>
                  <a:lnTo>
                    <a:pt x="397" y="7"/>
                  </a:lnTo>
                  <a:cubicBezTo>
                    <a:pt x="377" y="2"/>
                    <a:pt x="356" y="0"/>
                    <a:pt x="336"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 name="Google Shape;993;p38"/>
            <p:cNvSpPr/>
            <p:nvPr/>
          </p:nvSpPr>
          <p:spPr>
            <a:xfrm rot="1550292">
              <a:off x="7494968" y="2557114"/>
              <a:ext cx="1321158" cy="1321158"/>
            </a:xfrm>
            <a:prstGeom prst="lightningBolt">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06" name="Shape 2006"/>
        <p:cNvGrpSpPr/>
        <p:nvPr/>
      </p:nvGrpSpPr>
      <p:grpSpPr>
        <a:xfrm>
          <a:off x="0" y="0"/>
          <a:ext cx="0" cy="0"/>
          <a:chOff x="0" y="0"/>
          <a:chExt cx="0" cy="0"/>
        </a:xfrm>
      </p:grpSpPr>
      <p:sp>
        <p:nvSpPr>
          <p:cNvPr id="2007" name="Google Shape;2007;p74"/>
          <p:cNvSpPr txBox="1"/>
          <p:nvPr/>
        </p:nvSpPr>
        <p:spPr>
          <a:xfrm>
            <a:off x="2504850" y="2172802"/>
            <a:ext cx="13261800" cy="17052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2200">
                <a:solidFill>
                  <a:srgbClr val="869FB2"/>
                </a:solidFill>
              </a:rPr>
              <a:t> </a:t>
            </a:r>
            <a:r>
              <a:rPr lang="en" sz="2200">
                <a:solidFill>
                  <a:srgbClr val="869FB2"/>
                </a:solidFill>
                <a:uFill>
                  <a:noFill/>
                </a:uFill>
                <a:hlinkClick r:id="rId3">
                  <a:extLst>
                    <a:ext uri="{A12FA001-AC4F-418D-AE19-62706E023703}">
                      <ahyp:hlinkClr val="tx"/>
                    </a:ext>
                  </a:extLst>
                </a:hlinkClick>
              </a:rPr>
              <a:t>How it Works.</a:t>
            </a:r>
            <a:endParaRPr sz="2200">
              <a:solidFill>
                <a:srgbClr val="869FB2"/>
              </a:solidFill>
            </a:endParaRPr>
          </a:p>
        </p:txBody>
      </p:sp>
      <p:pic>
        <p:nvPicPr>
          <p:cNvPr id="2008" name="Google Shape;2008;p74"/>
          <p:cNvPicPr preferRelativeResize="0"/>
          <p:nvPr/>
        </p:nvPicPr>
        <p:blipFill rotWithShape="1">
          <a:blip r:embed="rId4">
            <a:alphaModFix/>
          </a:blip>
          <a:srcRect b="16547" l="0" r="0" t="16540"/>
          <a:stretch/>
        </p:blipFill>
        <p:spPr>
          <a:xfrm>
            <a:off x="1021641" y="5377278"/>
            <a:ext cx="3213439" cy="2150145"/>
          </a:xfrm>
          <a:prstGeom prst="rect">
            <a:avLst/>
          </a:prstGeom>
          <a:noFill/>
          <a:ln>
            <a:noFill/>
          </a:ln>
        </p:spPr>
      </p:pic>
      <p:sp>
        <p:nvSpPr>
          <p:cNvPr id="2009" name="Google Shape;2009;p74">
            <a:hlinkClick r:id="rId5"/>
          </p:cNvPr>
          <p:cNvSpPr txBox="1"/>
          <p:nvPr/>
        </p:nvSpPr>
        <p:spPr>
          <a:xfrm>
            <a:off x="1356082"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6">
                  <a:extLst>
                    <a:ext uri="{A12FA001-AC4F-418D-AE19-62706E023703}">
                      <ahyp:hlinkClr val="tx"/>
                    </a:ext>
                  </a:extLst>
                </a:hlinkClick>
              </a:rPr>
              <a:t>Pana</a:t>
            </a:r>
            <a:endParaRPr sz="2800">
              <a:solidFill>
                <a:srgbClr val="869FB2"/>
              </a:solidFill>
            </a:endParaRPr>
          </a:p>
        </p:txBody>
      </p:sp>
      <p:sp>
        <p:nvSpPr>
          <p:cNvPr id="2010" name="Google Shape;2010;p74">
            <a:hlinkClick r:id="rId7"/>
          </p:cNvPr>
          <p:cNvSpPr txBox="1"/>
          <p:nvPr/>
        </p:nvSpPr>
        <p:spPr>
          <a:xfrm>
            <a:off x="457843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8">
                  <a:extLst>
                    <a:ext uri="{A12FA001-AC4F-418D-AE19-62706E023703}">
                      <ahyp:hlinkClr val="tx"/>
                    </a:ext>
                  </a:extLst>
                </a:hlinkClick>
              </a:rPr>
              <a:t>Amico</a:t>
            </a:r>
            <a:endParaRPr sz="2800">
              <a:solidFill>
                <a:srgbClr val="869FB2"/>
              </a:solidFill>
            </a:endParaRPr>
          </a:p>
        </p:txBody>
      </p:sp>
      <p:sp>
        <p:nvSpPr>
          <p:cNvPr id="2011" name="Google Shape;2011;p74">
            <a:hlinkClick r:id="rId9"/>
          </p:cNvPr>
          <p:cNvSpPr txBox="1"/>
          <p:nvPr/>
        </p:nvSpPr>
        <p:spPr>
          <a:xfrm>
            <a:off x="780080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10">
                  <a:extLst>
                    <a:ext uri="{A12FA001-AC4F-418D-AE19-62706E023703}">
                      <ahyp:hlinkClr val="tx"/>
                    </a:ext>
                  </a:extLst>
                </a:hlinkClick>
              </a:rPr>
              <a:t>Bro</a:t>
            </a:r>
            <a:endParaRPr sz="2800">
              <a:solidFill>
                <a:srgbClr val="869FB2"/>
              </a:solidFill>
            </a:endParaRPr>
          </a:p>
        </p:txBody>
      </p:sp>
      <p:sp>
        <p:nvSpPr>
          <p:cNvPr id="2012" name="Google Shape;2012;p74">
            <a:hlinkClick r:id="rId11"/>
          </p:cNvPr>
          <p:cNvSpPr txBox="1"/>
          <p:nvPr/>
        </p:nvSpPr>
        <p:spPr>
          <a:xfrm>
            <a:off x="1102312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12">
                  <a:extLst>
                    <a:ext uri="{A12FA001-AC4F-418D-AE19-62706E023703}">
                      <ahyp:hlinkClr val="tx"/>
                    </a:ext>
                  </a:extLst>
                </a:hlinkClick>
              </a:rPr>
              <a:t>Rafiki</a:t>
            </a:r>
            <a:endParaRPr sz="2800">
              <a:solidFill>
                <a:srgbClr val="869FB2"/>
              </a:solidFill>
            </a:endParaRPr>
          </a:p>
        </p:txBody>
      </p:sp>
      <p:pic>
        <p:nvPicPr>
          <p:cNvPr id="2013" name="Google Shape;2013;p74"/>
          <p:cNvPicPr preferRelativeResize="0"/>
          <p:nvPr/>
        </p:nvPicPr>
        <p:blipFill rotWithShape="1">
          <a:blip r:embed="rId13">
            <a:alphaModFix/>
          </a:blip>
          <a:srcRect b="0" l="0" r="0" t="0"/>
          <a:stretch/>
        </p:blipFill>
        <p:spPr>
          <a:xfrm>
            <a:off x="4510155" y="4821699"/>
            <a:ext cx="2681190" cy="2681205"/>
          </a:xfrm>
          <a:prstGeom prst="rect">
            <a:avLst/>
          </a:prstGeom>
          <a:noFill/>
          <a:ln>
            <a:noFill/>
          </a:ln>
        </p:spPr>
      </p:pic>
      <p:pic>
        <p:nvPicPr>
          <p:cNvPr id="2014" name="Google Shape;2014;p74"/>
          <p:cNvPicPr preferRelativeResize="0"/>
          <p:nvPr/>
        </p:nvPicPr>
        <p:blipFill rotWithShape="1">
          <a:blip r:embed="rId14">
            <a:alphaModFix/>
          </a:blip>
          <a:srcRect b="8854" l="4194" r="4213" t="11228"/>
          <a:stretch/>
        </p:blipFill>
        <p:spPr>
          <a:xfrm>
            <a:off x="7548550" y="5065025"/>
            <a:ext cx="2896607" cy="2527175"/>
          </a:xfrm>
          <a:prstGeom prst="rect">
            <a:avLst/>
          </a:prstGeom>
          <a:noFill/>
          <a:ln>
            <a:noFill/>
          </a:ln>
        </p:spPr>
      </p:pic>
      <p:pic>
        <p:nvPicPr>
          <p:cNvPr id="2015" name="Google Shape;2015;p74"/>
          <p:cNvPicPr preferRelativeResize="0"/>
          <p:nvPr/>
        </p:nvPicPr>
        <p:blipFill rotWithShape="1">
          <a:blip r:embed="rId15">
            <a:alphaModFix/>
          </a:blip>
          <a:srcRect b="11945" l="0" r="0" t="6567"/>
          <a:stretch/>
        </p:blipFill>
        <p:spPr>
          <a:xfrm>
            <a:off x="10694674" y="5163054"/>
            <a:ext cx="2896568" cy="2360329"/>
          </a:xfrm>
          <a:prstGeom prst="rect">
            <a:avLst/>
          </a:prstGeom>
          <a:noFill/>
          <a:ln>
            <a:noFill/>
          </a:ln>
        </p:spPr>
      </p:pic>
      <p:pic>
        <p:nvPicPr>
          <p:cNvPr id="2016" name="Google Shape;2016;p74"/>
          <p:cNvPicPr preferRelativeResize="0"/>
          <p:nvPr/>
        </p:nvPicPr>
        <p:blipFill rotWithShape="1">
          <a:blip r:embed="rId16">
            <a:alphaModFix/>
          </a:blip>
          <a:srcRect b="17967" l="0" r="0" t="11708"/>
          <a:stretch/>
        </p:blipFill>
        <p:spPr>
          <a:xfrm>
            <a:off x="13672514" y="5047806"/>
            <a:ext cx="3593845" cy="2527200"/>
          </a:xfrm>
          <a:prstGeom prst="rect">
            <a:avLst/>
          </a:prstGeom>
          <a:noFill/>
          <a:ln>
            <a:noFill/>
          </a:ln>
        </p:spPr>
      </p:pic>
      <p:sp>
        <p:nvSpPr>
          <p:cNvPr id="2017" name="Google Shape;2017;p74">
            <a:hlinkClick r:id="rId17"/>
          </p:cNvPr>
          <p:cNvSpPr txBox="1"/>
          <p:nvPr/>
        </p:nvSpPr>
        <p:spPr>
          <a:xfrm>
            <a:off x="1424547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18">
                  <a:extLst>
                    <a:ext uri="{A12FA001-AC4F-418D-AE19-62706E023703}">
                      <ahyp:hlinkClr val="tx"/>
                    </a:ext>
                  </a:extLst>
                </a:hlinkClick>
              </a:rPr>
              <a:t>Cuate</a:t>
            </a:r>
            <a:endParaRPr sz="2800">
              <a:solidFill>
                <a:srgbClr val="869FB2"/>
              </a:solidFill>
            </a:endParaRPr>
          </a:p>
        </p:txBody>
      </p:sp>
      <p:sp>
        <p:nvSpPr>
          <p:cNvPr id="2018" name="Google Shape;2018;p74"/>
          <p:cNvSpPr txBox="1"/>
          <p:nvPr/>
        </p:nvSpPr>
        <p:spPr>
          <a:xfrm>
            <a:off x="2096700" y="647700"/>
            <a:ext cx="140946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Storyset</a:t>
            </a:r>
            <a:endParaRPr sz="48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22" name="Shape 2022"/>
        <p:cNvGrpSpPr/>
        <p:nvPr/>
      </p:nvGrpSpPr>
      <p:grpSpPr>
        <a:xfrm>
          <a:off x="0" y="0"/>
          <a:ext cx="0" cy="0"/>
          <a:chOff x="0" y="0"/>
          <a:chExt cx="0" cy="0"/>
        </a:xfrm>
      </p:grpSpPr>
      <p:grpSp>
        <p:nvGrpSpPr>
          <p:cNvPr id="2023" name="Google Shape;2023;p75"/>
          <p:cNvGrpSpPr/>
          <p:nvPr/>
        </p:nvGrpSpPr>
        <p:grpSpPr>
          <a:xfrm>
            <a:off x="10165416" y="6191569"/>
            <a:ext cx="885681" cy="1028542"/>
            <a:chOff x="4727025" y="1332775"/>
            <a:chExt cx="59900" cy="69625"/>
          </a:xfrm>
        </p:grpSpPr>
        <p:sp>
          <p:nvSpPr>
            <p:cNvPr id="2024" name="Google Shape;2024;p75"/>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5" name="Google Shape;2025;p75"/>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26" name="Google Shape;2026;p75"/>
          <p:cNvGrpSpPr/>
          <p:nvPr/>
        </p:nvGrpSpPr>
        <p:grpSpPr>
          <a:xfrm>
            <a:off x="11516049" y="4686545"/>
            <a:ext cx="1001818" cy="1001798"/>
            <a:chOff x="4820425" y="1329900"/>
            <a:chExt cx="70175" cy="70350"/>
          </a:xfrm>
        </p:grpSpPr>
        <p:sp>
          <p:nvSpPr>
            <p:cNvPr id="2027" name="Google Shape;2027;p75"/>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8" name="Google Shape;2028;p75"/>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9" name="Google Shape;2029;p75"/>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0" name="Google Shape;2030;p75"/>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31" name="Google Shape;2031;p75"/>
          <p:cNvGrpSpPr/>
          <p:nvPr/>
        </p:nvGrpSpPr>
        <p:grpSpPr>
          <a:xfrm>
            <a:off x="12821296" y="4710123"/>
            <a:ext cx="1076270" cy="986239"/>
            <a:chOff x="4903200" y="1331525"/>
            <a:chExt cx="73575" cy="67425"/>
          </a:xfrm>
        </p:grpSpPr>
        <p:sp>
          <p:nvSpPr>
            <p:cNvPr id="2032" name="Google Shape;2032;p75"/>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033" name="Google Shape;2033;p75"/>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34" name="Google Shape;2034;p75"/>
          <p:cNvGrpSpPr/>
          <p:nvPr/>
        </p:nvGrpSpPr>
        <p:grpSpPr>
          <a:xfrm>
            <a:off x="11341198" y="6194079"/>
            <a:ext cx="1089125" cy="1023790"/>
            <a:chOff x="4815575" y="1416800"/>
            <a:chExt cx="73750" cy="71400"/>
          </a:xfrm>
        </p:grpSpPr>
        <p:sp>
          <p:nvSpPr>
            <p:cNvPr id="2035" name="Google Shape;2035;p75"/>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6" name="Google Shape;2036;p75"/>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7" name="Google Shape;2037;p75"/>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38" name="Google Shape;2038;p75"/>
          <p:cNvGrpSpPr/>
          <p:nvPr/>
        </p:nvGrpSpPr>
        <p:grpSpPr>
          <a:xfrm>
            <a:off x="12734448" y="6193492"/>
            <a:ext cx="1205827" cy="1024954"/>
            <a:chOff x="4902475" y="1418875"/>
            <a:chExt cx="74500" cy="63775"/>
          </a:xfrm>
        </p:grpSpPr>
        <p:sp>
          <p:nvSpPr>
            <p:cNvPr id="2039" name="Google Shape;2039;p75"/>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0" name="Google Shape;2040;p75"/>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41" name="Google Shape;2041;p75"/>
          <p:cNvGrpSpPr/>
          <p:nvPr/>
        </p:nvGrpSpPr>
        <p:grpSpPr>
          <a:xfrm>
            <a:off x="11566192" y="7671969"/>
            <a:ext cx="1030782" cy="1051398"/>
            <a:chOff x="4818100" y="1507675"/>
            <a:chExt cx="71225" cy="71625"/>
          </a:xfrm>
        </p:grpSpPr>
        <p:sp>
          <p:nvSpPr>
            <p:cNvPr id="2042" name="Google Shape;2042;p75"/>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3" name="Google Shape;2043;p75"/>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4" name="Google Shape;2044;p75"/>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5" name="Google Shape;2045;p75"/>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46" name="Google Shape;2046;p75"/>
          <p:cNvGrpSpPr/>
          <p:nvPr/>
        </p:nvGrpSpPr>
        <p:grpSpPr>
          <a:xfrm>
            <a:off x="10242397" y="7715034"/>
            <a:ext cx="1045912" cy="979737"/>
            <a:chOff x="4721450" y="1509475"/>
            <a:chExt cx="79350" cy="74325"/>
          </a:xfrm>
        </p:grpSpPr>
        <p:sp>
          <p:nvSpPr>
            <p:cNvPr id="2047" name="Google Shape;2047;p75"/>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8" name="Google Shape;2048;p75"/>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9" name="Google Shape;2049;p75"/>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0" name="Google Shape;2050;p75"/>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51" name="Google Shape;2051;p75"/>
          <p:cNvGrpSpPr/>
          <p:nvPr/>
        </p:nvGrpSpPr>
        <p:grpSpPr>
          <a:xfrm>
            <a:off x="12888882" y="7674537"/>
            <a:ext cx="1051409" cy="1070873"/>
            <a:chOff x="4906800" y="1507500"/>
            <a:chExt cx="70350" cy="71075"/>
          </a:xfrm>
        </p:grpSpPr>
        <p:sp>
          <p:nvSpPr>
            <p:cNvPr id="2052" name="Google Shape;2052;p75"/>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3" name="Google Shape;2053;p75"/>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4" name="Google Shape;2054;p75"/>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5" name="Google Shape;2055;p75"/>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6" name="Google Shape;2056;p75"/>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57" name="Google Shape;2057;p75"/>
          <p:cNvGrpSpPr/>
          <p:nvPr/>
        </p:nvGrpSpPr>
        <p:grpSpPr>
          <a:xfrm>
            <a:off x="8954526" y="4686500"/>
            <a:ext cx="1016109" cy="1016190"/>
            <a:chOff x="3736598" y="2170606"/>
            <a:chExt cx="404889" cy="404889"/>
          </a:xfrm>
        </p:grpSpPr>
        <p:sp>
          <p:nvSpPr>
            <p:cNvPr id="2058" name="Google Shape;2058;p75"/>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9" name="Google Shape;2059;p75"/>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0" name="Google Shape;2060;p75"/>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1" name="Google Shape;2061;p75"/>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62" name="Google Shape;2062;p75"/>
          <p:cNvGrpSpPr/>
          <p:nvPr/>
        </p:nvGrpSpPr>
        <p:grpSpPr>
          <a:xfrm>
            <a:off x="7530607" y="4686690"/>
            <a:ext cx="1151580" cy="1015809"/>
            <a:chOff x="3161917" y="2170682"/>
            <a:chExt cx="458870" cy="404737"/>
          </a:xfrm>
        </p:grpSpPr>
        <p:sp>
          <p:nvSpPr>
            <p:cNvPr id="2063" name="Google Shape;2063;p75"/>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064" name="Google Shape;2064;p75"/>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5" name="Google Shape;2065;p75"/>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66" name="Google Shape;2066;p75"/>
          <p:cNvGrpSpPr/>
          <p:nvPr/>
        </p:nvGrpSpPr>
        <p:grpSpPr>
          <a:xfrm>
            <a:off x="7585667" y="6207435"/>
            <a:ext cx="1041460" cy="997135"/>
            <a:chOff x="3179914" y="2889488"/>
            <a:chExt cx="422876" cy="404911"/>
          </a:xfrm>
        </p:grpSpPr>
        <p:sp>
          <p:nvSpPr>
            <p:cNvPr id="2067" name="Google Shape;2067;p75"/>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8" name="Google Shape;2068;p75"/>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9" name="Google Shape;2069;p75"/>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0" name="Google Shape;2070;p75"/>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1" name="Google Shape;2071;p75"/>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2" name="Google Shape;2072;p75"/>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73" name="Google Shape;2073;p75"/>
          <p:cNvGrpSpPr/>
          <p:nvPr/>
        </p:nvGrpSpPr>
        <p:grpSpPr>
          <a:xfrm>
            <a:off x="8843026" y="6207354"/>
            <a:ext cx="1032289" cy="997297"/>
            <a:chOff x="3729467" y="2889422"/>
            <a:chExt cx="419153" cy="404977"/>
          </a:xfrm>
        </p:grpSpPr>
        <p:sp>
          <p:nvSpPr>
            <p:cNvPr id="2074" name="Google Shape;2074;p75"/>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5" name="Google Shape;2075;p75"/>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6" name="Google Shape;2076;p75"/>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7" name="Google Shape;2077;p75"/>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8" name="Google Shape;2078;p75"/>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9" name="Google Shape;2079;p75"/>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0" name="Google Shape;2080;p75"/>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081" name="Google Shape;2081;p75"/>
          <p:cNvSpPr/>
          <p:nvPr/>
        </p:nvSpPr>
        <p:spPr>
          <a:xfrm>
            <a:off x="14879477" y="4701344"/>
            <a:ext cx="370820" cy="188013"/>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2" name="Google Shape;2082;p75"/>
          <p:cNvSpPr/>
          <p:nvPr/>
        </p:nvSpPr>
        <p:spPr>
          <a:xfrm>
            <a:off x="14278385" y="4666150"/>
            <a:ext cx="343541" cy="258396"/>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3" name="Google Shape;2083;p75"/>
          <p:cNvSpPr/>
          <p:nvPr/>
        </p:nvSpPr>
        <p:spPr>
          <a:xfrm>
            <a:off x="15522963" y="4679058"/>
            <a:ext cx="335626" cy="233555"/>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4" name="Google Shape;2084;p75"/>
          <p:cNvSpPr/>
          <p:nvPr/>
        </p:nvSpPr>
        <p:spPr>
          <a:xfrm>
            <a:off x="16112373" y="4666150"/>
            <a:ext cx="327710" cy="258396"/>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085" name="Google Shape;2085;p75"/>
          <p:cNvGrpSpPr/>
          <p:nvPr/>
        </p:nvGrpSpPr>
        <p:grpSpPr>
          <a:xfrm>
            <a:off x="14283683" y="5101124"/>
            <a:ext cx="332947" cy="282993"/>
            <a:chOff x="4660325" y="1866850"/>
            <a:chExt cx="68350" cy="58100"/>
          </a:xfrm>
        </p:grpSpPr>
        <p:sp>
          <p:nvSpPr>
            <p:cNvPr id="2086" name="Google Shape;2086;p75"/>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7" name="Google Shape;2087;p75"/>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88" name="Google Shape;2088;p75"/>
          <p:cNvGrpSpPr/>
          <p:nvPr/>
        </p:nvGrpSpPr>
        <p:grpSpPr>
          <a:xfrm>
            <a:off x="14902372" y="5152572"/>
            <a:ext cx="325031" cy="180098"/>
            <a:chOff x="4791775" y="1877500"/>
            <a:chExt cx="66725" cy="36975"/>
          </a:xfrm>
        </p:grpSpPr>
        <p:sp>
          <p:nvSpPr>
            <p:cNvPr id="2089" name="Google Shape;2089;p75"/>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0" name="Google Shape;2090;p75"/>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91" name="Google Shape;2091;p75"/>
          <p:cNvGrpSpPr/>
          <p:nvPr/>
        </p:nvGrpSpPr>
        <p:grpSpPr>
          <a:xfrm>
            <a:off x="15545797" y="5152572"/>
            <a:ext cx="289958" cy="180098"/>
            <a:chOff x="4923925" y="1877500"/>
            <a:chExt cx="59525" cy="36975"/>
          </a:xfrm>
        </p:grpSpPr>
        <p:sp>
          <p:nvSpPr>
            <p:cNvPr id="2092" name="Google Shape;2092;p75"/>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3" name="Google Shape;2093;p75"/>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94" name="Google Shape;2094;p75"/>
          <p:cNvGrpSpPr/>
          <p:nvPr/>
        </p:nvGrpSpPr>
        <p:grpSpPr>
          <a:xfrm>
            <a:off x="16134781" y="5116954"/>
            <a:ext cx="282895" cy="251333"/>
            <a:chOff x="5058450" y="1870100"/>
            <a:chExt cx="58075" cy="51600"/>
          </a:xfrm>
        </p:grpSpPr>
        <p:sp>
          <p:nvSpPr>
            <p:cNvPr id="2095" name="Google Shape;2095;p75"/>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6" name="Google Shape;2096;p75"/>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97" name="Google Shape;2097;p75"/>
          <p:cNvGrpSpPr/>
          <p:nvPr/>
        </p:nvGrpSpPr>
        <p:grpSpPr>
          <a:xfrm>
            <a:off x="14963810" y="5961770"/>
            <a:ext cx="202155" cy="215289"/>
            <a:chOff x="4811425" y="2065025"/>
            <a:chExt cx="41500" cy="44200"/>
          </a:xfrm>
        </p:grpSpPr>
        <p:sp>
          <p:nvSpPr>
            <p:cNvPr id="2098" name="Google Shape;2098;p7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9" name="Google Shape;2099;p7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00" name="Google Shape;2100;p75"/>
          <p:cNvGrpSpPr/>
          <p:nvPr/>
        </p:nvGrpSpPr>
        <p:grpSpPr>
          <a:xfrm>
            <a:off x="15548685" y="5962196"/>
            <a:ext cx="241733" cy="214437"/>
            <a:chOff x="4929875" y="2065025"/>
            <a:chExt cx="49625" cy="44025"/>
          </a:xfrm>
        </p:grpSpPr>
        <p:sp>
          <p:nvSpPr>
            <p:cNvPr id="2101" name="Google Shape;2101;p75"/>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2" name="Google Shape;2102;p75"/>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03" name="Google Shape;2103;p75"/>
          <p:cNvGrpSpPr/>
          <p:nvPr/>
        </p:nvGrpSpPr>
        <p:grpSpPr>
          <a:xfrm>
            <a:off x="16206022" y="5968224"/>
            <a:ext cx="140412" cy="202382"/>
            <a:chOff x="5083925" y="2066350"/>
            <a:chExt cx="28825" cy="41550"/>
          </a:xfrm>
        </p:grpSpPr>
        <p:sp>
          <p:nvSpPr>
            <p:cNvPr id="2104" name="Google Shape;2104;p75"/>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5" name="Google Shape;2105;p75"/>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06" name="Google Shape;2106;p75"/>
          <p:cNvGrpSpPr/>
          <p:nvPr/>
        </p:nvGrpSpPr>
        <p:grpSpPr>
          <a:xfrm>
            <a:off x="14269130" y="5999519"/>
            <a:ext cx="362052" cy="139792"/>
            <a:chOff x="4659775" y="2072775"/>
            <a:chExt cx="74325" cy="28700"/>
          </a:xfrm>
        </p:grpSpPr>
        <p:sp>
          <p:nvSpPr>
            <p:cNvPr id="2107" name="Google Shape;2107;p75"/>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8" name="Google Shape;2108;p75"/>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9" name="Google Shape;2109;p75"/>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10" name="Google Shape;2110;p75"/>
          <p:cNvGrpSpPr/>
          <p:nvPr/>
        </p:nvGrpSpPr>
        <p:grpSpPr>
          <a:xfrm>
            <a:off x="16108842" y="5580648"/>
            <a:ext cx="334773" cy="178393"/>
            <a:chOff x="4662475" y="1976500"/>
            <a:chExt cx="68725" cy="36625"/>
          </a:xfrm>
        </p:grpSpPr>
        <p:sp>
          <p:nvSpPr>
            <p:cNvPr id="2111" name="Google Shape;2111;p75"/>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2" name="Google Shape;2112;p75"/>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3" name="Google Shape;2113;p75"/>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14" name="Google Shape;2114;p75"/>
          <p:cNvGrpSpPr/>
          <p:nvPr/>
        </p:nvGrpSpPr>
        <p:grpSpPr>
          <a:xfrm>
            <a:off x="15502652" y="5587528"/>
            <a:ext cx="333799" cy="164633"/>
            <a:chOff x="4920150" y="1977875"/>
            <a:chExt cx="68525" cy="33800"/>
          </a:xfrm>
        </p:grpSpPr>
        <p:sp>
          <p:nvSpPr>
            <p:cNvPr id="2115" name="Google Shape;2115;p75"/>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6" name="Google Shape;2116;p75"/>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7" name="Google Shape;2117;p75"/>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18" name="Google Shape;2118;p75"/>
          <p:cNvGrpSpPr/>
          <p:nvPr/>
        </p:nvGrpSpPr>
        <p:grpSpPr>
          <a:xfrm>
            <a:off x="14324966" y="6395364"/>
            <a:ext cx="250380" cy="255717"/>
            <a:chOff x="4676550" y="2160575"/>
            <a:chExt cx="51400" cy="52500"/>
          </a:xfrm>
        </p:grpSpPr>
        <p:sp>
          <p:nvSpPr>
            <p:cNvPr id="2119" name="Google Shape;2119;p75"/>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0" name="Google Shape;2120;p75"/>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1" name="Google Shape;2121;p75"/>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22" name="Google Shape;2122;p75"/>
          <p:cNvGrpSpPr/>
          <p:nvPr/>
        </p:nvGrpSpPr>
        <p:grpSpPr>
          <a:xfrm>
            <a:off x="14919482" y="6409429"/>
            <a:ext cx="290811" cy="227588"/>
            <a:chOff x="4768325" y="2163475"/>
            <a:chExt cx="59700" cy="46725"/>
          </a:xfrm>
        </p:grpSpPr>
        <p:sp>
          <p:nvSpPr>
            <p:cNvPr id="2123" name="Google Shape;2123;p75"/>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4" name="Google Shape;2124;p75"/>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125" name="Google Shape;2125;p75"/>
          <p:cNvSpPr/>
          <p:nvPr/>
        </p:nvSpPr>
        <p:spPr>
          <a:xfrm>
            <a:off x="15583392" y="6392442"/>
            <a:ext cx="172319" cy="261562"/>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6" name="Google Shape;2126;p75"/>
          <p:cNvSpPr/>
          <p:nvPr/>
        </p:nvSpPr>
        <p:spPr>
          <a:xfrm>
            <a:off x="16128144" y="8406611"/>
            <a:ext cx="296169" cy="325978"/>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7" name="Google Shape;2127;p75"/>
          <p:cNvSpPr/>
          <p:nvPr/>
        </p:nvSpPr>
        <p:spPr>
          <a:xfrm>
            <a:off x="14331055" y="6863054"/>
            <a:ext cx="238202" cy="326831"/>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8" name="Google Shape;2128;p75"/>
          <p:cNvSpPr/>
          <p:nvPr/>
        </p:nvSpPr>
        <p:spPr>
          <a:xfrm>
            <a:off x="14266999" y="8438272"/>
            <a:ext cx="366314" cy="262658"/>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9" name="Google Shape;2129;p75"/>
          <p:cNvSpPr/>
          <p:nvPr/>
        </p:nvSpPr>
        <p:spPr>
          <a:xfrm>
            <a:off x="14301645" y="7401561"/>
            <a:ext cx="297021" cy="225031"/>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0" name="Google Shape;2130;p75"/>
          <p:cNvSpPr/>
          <p:nvPr/>
        </p:nvSpPr>
        <p:spPr>
          <a:xfrm>
            <a:off x="15569144" y="7365395"/>
            <a:ext cx="200815" cy="297362"/>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131" name="Google Shape;2131;p75"/>
          <p:cNvGrpSpPr/>
          <p:nvPr/>
        </p:nvGrpSpPr>
        <p:grpSpPr>
          <a:xfrm>
            <a:off x="14952119" y="6919616"/>
            <a:ext cx="225537" cy="213706"/>
            <a:chOff x="4768575" y="2253950"/>
            <a:chExt cx="46300" cy="43875"/>
          </a:xfrm>
        </p:grpSpPr>
        <p:sp>
          <p:nvSpPr>
            <p:cNvPr id="2132" name="Google Shape;2132;p7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3" name="Google Shape;2133;p7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34" name="Google Shape;2134;p75"/>
          <p:cNvGrpSpPr/>
          <p:nvPr/>
        </p:nvGrpSpPr>
        <p:grpSpPr>
          <a:xfrm>
            <a:off x="15551364" y="7897668"/>
            <a:ext cx="236375" cy="292492"/>
            <a:chOff x="4960900" y="2433225"/>
            <a:chExt cx="48525" cy="60050"/>
          </a:xfrm>
        </p:grpSpPr>
        <p:sp>
          <p:nvSpPr>
            <p:cNvPr id="2135" name="Google Shape;2135;p75"/>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6" name="Google Shape;2136;p75"/>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37" name="Google Shape;2137;p75"/>
          <p:cNvGrpSpPr/>
          <p:nvPr/>
        </p:nvGrpSpPr>
        <p:grpSpPr>
          <a:xfrm>
            <a:off x="14928493" y="8425790"/>
            <a:ext cx="272787" cy="287621"/>
            <a:chOff x="4854075" y="2527625"/>
            <a:chExt cx="56000" cy="59050"/>
          </a:xfrm>
        </p:grpSpPr>
        <p:sp>
          <p:nvSpPr>
            <p:cNvPr id="2138" name="Google Shape;2138;p75"/>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9" name="Google Shape;2139;p75"/>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140" name="Google Shape;2140;p75"/>
          <p:cNvSpPr/>
          <p:nvPr/>
        </p:nvSpPr>
        <p:spPr>
          <a:xfrm>
            <a:off x="14958999" y="7911245"/>
            <a:ext cx="211775" cy="265337"/>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1" name="Google Shape;2141;p75"/>
          <p:cNvSpPr/>
          <p:nvPr/>
        </p:nvSpPr>
        <p:spPr>
          <a:xfrm>
            <a:off x="16116331" y="6390554"/>
            <a:ext cx="319794" cy="265337"/>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2" name="Google Shape;2142;p75"/>
          <p:cNvSpPr/>
          <p:nvPr/>
        </p:nvSpPr>
        <p:spPr>
          <a:xfrm>
            <a:off x="14314858" y="7911245"/>
            <a:ext cx="270595" cy="265337"/>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143" name="Google Shape;2143;p75"/>
          <p:cNvGrpSpPr/>
          <p:nvPr/>
        </p:nvGrpSpPr>
        <p:grpSpPr>
          <a:xfrm>
            <a:off x="16176917" y="7353279"/>
            <a:ext cx="198623" cy="321595"/>
            <a:chOff x="5059700" y="2334775"/>
            <a:chExt cx="40775" cy="66025"/>
          </a:xfrm>
        </p:grpSpPr>
        <p:sp>
          <p:nvSpPr>
            <p:cNvPr id="2144" name="Google Shape;2144;p75"/>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5" name="Google Shape;2145;p75"/>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6" name="Google Shape;2146;p75"/>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7" name="Google Shape;2147;p75"/>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8" name="Google Shape;2148;p75"/>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9" name="Google Shape;2149;p75"/>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0" name="Google Shape;2150;p75"/>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1" name="Google Shape;2151;p75"/>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2" name="Google Shape;2152;p75"/>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53" name="Google Shape;2153;p75"/>
          <p:cNvGrpSpPr/>
          <p:nvPr/>
        </p:nvGrpSpPr>
        <p:grpSpPr>
          <a:xfrm>
            <a:off x="16091244" y="7883543"/>
            <a:ext cx="369968" cy="320742"/>
            <a:chOff x="5037700" y="2430325"/>
            <a:chExt cx="75950" cy="65850"/>
          </a:xfrm>
        </p:grpSpPr>
        <p:sp>
          <p:nvSpPr>
            <p:cNvPr id="2154" name="Google Shape;2154;p75"/>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5" name="Google Shape;2155;p75"/>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56" name="Google Shape;2156;p75"/>
          <p:cNvGrpSpPr/>
          <p:nvPr/>
        </p:nvGrpSpPr>
        <p:grpSpPr>
          <a:xfrm>
            <a:off x="14930256" y="7416447"/>
            <a:ext cx="346028" cy="195259"/>
            <a:chOff x="4756975" y="2341800"/>
            <a:chExt cx="91975" cy="51925"/>
          </a:xfrm>
        </p:grpSpPr>
        <p:sp>
          <p:nvSpPr>
            <p:cNvPr id="2157" name="Google Shape;2157;p75"/>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8" name="Google Shape;2158;p75"/>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9" name="Google Shape;2159;p75"/>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0" name="Google Shape;2160;p75"/>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1" name="Google Shape;2161;p75"/>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2" name="Google Shape;2162;p75"/>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3" name="Google Shape;2163;p75"/>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4" name="Google Shape;2164;p75"/>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5" name="Google Shape;2165;p75"/>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6" name="Google Shape;2166;p75"/>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7" name="Google Shape;2167;p75"/>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8" name="Google Shape;2168;p75"/>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9" name="Google Shape;2169;p75"/>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0" name="Google Shape;2170;p75"/>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1" name="Google Shape;2171;p75"/>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2" name="Google Shape;2172;p75"/>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3" name="Google Shape;2173;p75"/>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4" name="Google Shape;2174;p75"/>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5" name="Google Shape;2175;p75"/>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6" name="Google Shape;2176;p75"/>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77" name="Google Shape;2177;p75"/>
          <p:cNvGrpSpPr/>
          <p:nvPr/>
        </p:nvGrpSpPr>
        <p:grpSpPr>
          <a:xfrm>
            <a:off x="15464130" y="8393839"/>
            <a:ext cx="424993" cy="351522"/>
            <a:chOff x="4943575" y="2516350"/>
            <a:chExt cx="98675" cy="81700"/>
          </a:xfrm>
        </p:grpSpPr>
        <p:sp>
          <p:nvSpPr>
            <p:cNvPr id="2178" name="Google Shape;2178;p75"/>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9" name="Google Shape;2179;p75"/>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0" name="Google Shape;2180;p75"/>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1" name="Google Shape;2181;p75"/>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2" name="Google Shape;2182;p75"/>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3" name="Google Shape;2183;p75"/>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4" name="Google Shape;2184;p75"/>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5" name="Google Shape;2185;p75"/>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6" name="Google Shape;2186;p75"/>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7" name="Google Shape;2187;p75"/>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8" name="Google Shape;2188;p75"/>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9" name="Google Shape;2189;p75"/>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0" name="Google Shape;2190;p75"/>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1" name="Google Shape;2191;p75"/>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2" name="Google Shape;2192;p75"/>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3" name="Google Shape;2193;p75"/>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4" name="Google Shape;2194;p75"/>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5" name="Google Shape;2195;p75"/>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6" name="Google Shape;2196;p75"/>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7" name="Google Shape;2197;p75"/>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8" name="Google Shape;2198;p75"/>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9" name="Google Shape;2199;p75"/>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0" name="Google Shape;2200;p75"/>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1" name="Google Shape;2201;p75"/>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2" name="Google Shape;2202;p75"/>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3" name="Google Shape;2203;p75"/>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4" name="Google Shape;2204;p75"/>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5" name="Google Shape;2205;p75"/>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6" name="Google Shape;2206;p75"/>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7" name="Google Shape;2207;p75"/>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8" name="Google Shape;2208;p75"/>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9" name="Google Shape;2209;p75"/>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0" name="Google Shape;2210;p75"/>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1" name="Google Shape;2211;p75"/>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2" name="Google Shape;2212;p75"/>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3" name="Google Shape;2213;p75"/>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4" name="Google Shape;2214;p75"/>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5" name="Google Shape;2215;p75"/>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6" name="Google Shape;2216;p75"/>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7" name="Google Shape;2217;p75"/>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8" name="Google Shape;2218;p75"/>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9" name="Google Shape;2219;p75"/>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0" name="Google Shape;2220;p75"/>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1" name="Google Shape;2221;p75"/>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2" name="Google Shape;2222;p75"/>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3" name="Google Shape;2223;p75"/>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4" name="Google Shape;2224;p75"/>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5" name="Google Shape;2225;p75"/>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6" name="Google Shape;2226;p75"/>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7" name="Google Shape;2227;p75"/>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8" name="Google Shape;2228;p75"/>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9" name="Google Shape;2229;p75"/>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0" name="Google Shape;2230;p75"/>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1" name="Google Shape;2231;p75"/>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2" name="Google Shape;2232;p75"/>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3" name="Google Shape;2233;p75"/>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4" name="Google Shape;2234;p75"/>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5" name="Google Shape;2235;p75"/>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6" name="Google Shape;2236;p75"/>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7" name="Google Shape;2237;p75"/>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8" name="Google Shape;2238;p75"/>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9" name="Google Shape;2239;p75"/>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0" name="Google Shape;2240;p75"/>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1" name="Google Shape;2241;p75"/>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2" name="Google Shape;2242;p75"/>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3" name="Google Shape;2243;p75"/>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4" name="Google Shape;2244;p75"/>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5" name="Google Shape;2245;p75"/>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6" name="Google Shape;2246;p75"/>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7" name="Google Shape;2247;p75"/>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8" name="Google Shape;2248;p75"/>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9" name="Google Shape;2249;p75"/>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0" name="Google Shape;2250;p75"/>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1" name="Google Shape;2251;p75"/>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2" name="Google Shape;2252;p75"/>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3" name="Google Shape;2253;p75"/>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4" name="Google Shape;2254;p75"/>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5" name="Google Shape;2255;p75"/>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56" name="Google Shape;2256;p75"/>
          <p:cNvGrpSpPr/>
          <p:nvPr/>
        </p:nvGrpSpPr>
        <p:grpSpPr>
          <a:xfrm>
            <a:off x="3980253" y="6846326"/>
            <a:ext cx="1930703" cy="269221"/>
            <a:chOff x="4411970" y="2962952"/>
            <a:chExt cx="706544" cy="104212"/>
          </a:xfrm>
        </p:grpSpPr>
        <p:sp>
          <p:nvSpPr>
            <p:cNvPr id="2257" name="Google Shape;2257;p75"/>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8" name="Google Shape;2258;p75"/>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9" name="Google Shape;2259;p75"/>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0" name="Google Shape;2260;p75"/>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61" name="Google Shape;2261;p75"/>
          <p:cNvGrpSpPr/>
          <p:nvPr/>
        </p:nvGrpSpPr>
        <p:grpSpPr>
          <a:xfrm>
            <a:off x="3980253" y="6024155"/>
            <a:ext cx="1920316" cy="578343"/>
            <a:chOff x="4411970" y="2726085"/>
            <a:chExt cx="643107" cy="193659"/>
          </a:xfrm>
        </p:grpSpPr>
        <p:sp>
          <p:nvSpPr>
            <p:cNvPr id="2262" name="Google Shape;2262;p75"/>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3" name="Google Shape;2263;p75"/>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4" name="Google Shape;2264;p75"/>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65" name="Google Shape;2265;p75"/>
          <p:cNvGrpSpPr/>
          <p:nvPr/>
        </p:nvGrpSpPr>
        <p:grpSpPr>
          <a:xfrm>
            <a:off x="1986037" y="6556373"/>
            <a:ext cx="1666345" cy="518419"/>
            <a:chOff x="4411970" y="4340222"/>
            <a:chExt cx="779467" cy="242683"/>
          </a:xfrm>
        </p:grpSpPr>
        <p:sp>
          <p:nvSpPr>
            <p:cNvPr id="2266" name="Google Shape;2266;p75"/>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7" name="Google Shape;2267;p75"/>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8" name="Google Shape;2268;p75"/>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69" name="Google Shape;2269;p75"/>
          <p:cNvGrpSpPr/>
          <p:nvPr/>
        </p:nvGrpSpPr>
        <p:grpSpPr>
          <a:xfrm>
            <a:off x="3980253" y="5347866"/>
            <a:ext cx="1930320" cy="432460"/>
            <a:chOff x="4411970" y="2468674"/>
            <a:chExt cx="747317" cy="167425"/>
          </a:xfrm>
        </p:grpSpPr>
        <p:sp>
          <p:nvSpPr>
            <p:cNvPr id="2270" name="Google Shape;2270;p75"/>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1" name="Google Shape;2271;p75"/>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72" name="Google Shape;2272;p75"/>
          <p:cNvGrpSpPr/>
          <p:nvPr/>
        </p:nvGrpSpPr>
        <p:grpSpPr>
          <a:xfrm>
            <a:off x="1977747" y="5157301"/>
            <a:ext cx="1620901" cy="638297"/>
            <a:chOff x="4411970" y="3686602"/>
            <a:chExt cx="797845" cy="314215"/>
          </a:xfrm>
        </p:grpSpPr>
        <p:sp>
          <p:nvSpPr>
            <p:cNvPr id="2273" name="Google Shape;2273;p75"/>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4" name="Google Shape;2274;p75"/>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5" name="Google Shape;2275;p75"/>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6" name="Google Shape;2276;p75"/>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7" name="Google Shape;2277;p75"/>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278" name="Google Shape;2278;p75"/>
          <p:cNvSpPr/>
          <p:nvPr/>
        </p:nvSpPr>
        <p:spPr>
          <a:xfrm>
            <a:off x="1963445" y="5974474"/>
            <a:ext cx="1645090" cy="391666"/>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279" name="Google Shape;2279;p75"/>
          <p:cNvGrpSpPr/>
          <p:nvPr/>
        </p:nvGrpSpPr>
        <p:grpSpPr>
          <a:xfrm>
            <a:off x="1977940" y="4666348"/>
            <a:ext cx="3940665" cy="417567"/>
            <a:chOff x="6336019" y="3733725"/>
            <a:chExt cx="2566206" cy="351310"/>
          </a:xfrm>
        </p:grpSpPr>
        <p:sp>
          <p:nvSpPr>
            <p:cNvPr id="2280" name="Google Shape;2280;p75"/>
            <p:cNvSpPr/>
            <p:nvPr/>
          </p:nvSpPr>
          <p:spPr>
            <a:xfrm>
              <a:off x="6336019" y="3733735"/>
              <a:ext cx="1881300" cy="351300"/>
            </a:xfrm>
            <a:prstGeom prst="homePlate">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1" name="Google Shape;2281;p75"/>
            <p:cNvSpPr/>
            <p:nvPr/>
          </p:nvSpPr>
          <p:spPr>
            <a:xfrm>
              <a:off x="8098525" y="3733725"/>
              <a:ext cx="346500" cy="351300"/>
            </a:xfrm>
            <a:prstGeom prst="chevron">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2" name="Google Shape;2282;p75"/>
            <p:cNvSpPr/>
            <p:nvPr/>
          </p:nvSpPr>
          <p:spPr>
            <a:xfrm>
              <a:off x="8327125" y="3733725"/>
              <a:ext cx="346500" cy="351300"/>
            </a:xfrm>
            <a:prstGeom prst="chevron">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3" name="Google Shape;2283;p75"/>
            <p:cNvSpPr/>
            <p:nvPr/>
          </p:nvSpPr>
          <p:spPr>
            <a:xfrm>
              <a:off x="8555725" y="3733725"/>
              <a:ext cx="346500" cy="351300"/>
            </a:xfrm>
            <a:prstGeom prst="chevron">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84" name="Google Shape;2284;p75"/>
          <p:cNvGrpSpPr/>
          <p:nvPr/>
        </p:nvGrpSpPr>
        <p:grpSpPr>
          <a:xfrm>
            <a:off x="3980253" y="7881458"/>
            <a:ext cx="1893101" cy="306400"/>
            <a:chOff x="4404545" y="3301592"/>
            <a:chExt cx="782403" cy="129272"/>
          </a:xfrm>
        </p:grpSpPr>
        <p:sp>
          <p:nvSpPr>
            <p:cNvPr id="2285" name="Google Shape;2285;p75"/>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6" name="Google Shape;2286;p75"/>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87" name="Google Shape;2287;p75"/>
          <p:cNvGrpSpPr/>
          <p:nvPr/>
        </p:nvGrpSpPr>
        <p:grpSpPr>
          <a:xfrm>
            <a:off x="3980253" y="7359376"/>
            <a:ext cx="1924514" cy="278253"/>
            <a:chOff x="4411970" y="3131459"/>
            <a:chExt cx="710520" cy="117397"/>
          </a:xfrm>
        </p:grpSpPr>
        <p:sp>
          <p:nvSpPr>
            <p:cNvPr id="2288" name="Google Shape;2288;p75"/>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9" name="Google Shape;2289;p75"/>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descr="Timeline background shape" id="2290" name="Google Shape;2290;p75"/>
          <p:cNvSpPr/>
          <p:nvPr/>
        </p:nvSpPr>
        <p:spPr>
          <a:xfrm>
            <a:off x="3980253" y="8431686"/>
            <a:ext cx="1920600" cy="306000"/>
          </a:xfrm>
          <a:prstGeom prst="homePlate">
            <a:avLst>
              <a:gd fmla="val 50000" name="adj"/>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291" name="Google Shape;2291;p75"/>
          <p:cNvGrpSpPr/>
          <p:nvPr/>
        </p:nvGrpSpPr>
        <p:grpSpPr>
          <a:xfrm>
            <a:off x="1980542" y="7228965"/>
            <a:ext cx="1647676" cy="917975"/>
            <a:chOff x="4411970" y="1801825"/>
            <a:chExt cx="734586" cy="409262"/>
          </a:xfrm>
        </p:grpSpPr>
        <p:sp>
          <p:nvSpPr>
            <p:cNvPr id="2292" name="Google Shape;2292;p75"/>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3" name="Google Shape;2293;p75"/>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94" name="Google Shape;2294;p75"/>
          <p:cNvGrpSpPr/>
          <p:nvPr/>
        </p:nvGrpSpPr>
        <p:grpSpPr>
          <a:xfrm>
            <a:off x="1980542" y="8325817"/>
            <a:ext cx="1712696" cy="424079"/>
            <a:chOff x="4411970" y="2233974"/>
            <a:chExt cx="763574" cy="189068"/>
          </a:xfrm>
        </p:grpSpPr>
        <p:sp>
          <p:nvSpPr>
            <p:cNvPr id="2295" name="Google Shape;2295;p75"/>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6" name="Google Shape;2296;p75"/>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97" name="Google Shape;2297;p75"/>
          <p:cNvGrpSpPr/>
          <p:nvPr/>
        </p:nvGrpSpPr>
        <p:grpSpPr>
          <a:xfrm>
            <a:off x="6200935" y="4676488"/>
            <a:ext cx="1023205" cy="1023205"/>
            <a:chOff x="5681300" y="2527788"/>
            <a:chExt cx="805800" cy="805800"/>
          </a:xfrm>
        </p:grpSpPr>
        <p:sp>
          <p:nvSpPr>
            <p:cNvPr id="2298" name="Google Shape;2298;p75"/>
            <p:cNvSpPr/>
            <p:nvPr/>
          </p:nvSpPr>
          <p:spPr>
            <a:xfrm>
              <a:off x="5681300" y="2527788"/>
              <a:ext cx="805800" cy="8058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9" name="Google Shape;2299;p75"/>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00" name="Google Shape;2300;p75"/>
          <p:cNvGrpSpPr/>
          <p:nvPr/>
        </p:nvGrpSpPr>
        <p:grpSpPr>
          <a:xfrm>
            <a:off x="6195323" y="6209654"/>
            <a:ext cx="1026042" cy="1025870"/>
            <a:chOff x="4049800" y="640400"/>
            <a:chExt cx="858900" cy="858900"/>
          </a:xfrm>
        </p:grpSpPr>
        <p:sp>
          <p:nvSpPr>
            <p:cNvPr id="2301" name="Google Shape;2301;p75"/>
            <p:cNvSpPr/>
            <p:nvPr/>
          </p:nvSpPr>
          <p:spPr>
            <a:xfrm>
              <a:off x="4049800" y="640400"/>
              <a:ext cx="858900" cy="858900"/>
            </a:xfrm>
            <a:prstGeom prst="donut">
              <a:avLst>
                <a:gd fmla="val 25000" name="adj"/>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302" name="Google Shape;2302;p75"/>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2303" name="Google Shape;2303;p75"/>
          <p:cNvGrpSpPr/>
          <p:nvPr/>
        </p:nvGrpSpPr>
        <p:grpSpPr>
          <a:xfrm>
            <a:off x="6029721" y="7513438"/>
            <a:ext cx="1372978" cy="1373170"/>
            <a:chOff x="5080188" y="927900"/>
            <a:chExt cx="961200" cy="961200"/>
          </a:xfrm>
        </p:grpSpPr>
        <p:sp>
          <p:nvSpPr>
            <p:cNvPr id="2304" name="Google Shape;2304;p75"/>
            <p:cNvSpPr/>
            <p:nvPr/>
          </p:nvSpPr>
          <p:spPr>
            <a:xfrm>
              <a:off x="5201900" y="1050116"/>
              <a:ext cx="716700" cy="716700"/>
            </a:xfrm>
            <a:prstGeom prst="donut">
              <a:avLst>
                <a:gd fmla="val 4716"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5" name="Google Shape;2305;p75"/>
            <p:cNvSpPr/>
            <p:nvPr/>
          </p:nvSpPr>
          <p:spPr>
            <a:xfrm>
              <a:off x="5269594" y="1117818"/>
              <a:ext cx="581100" cy="581100"/>
            </a:xfrm>
            <a:prstGeom prst="donut">
              <a:avLst>
                <a:gd fmla="val 5814"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6" name="Google Shape;2306;p75"/>
            <p:cNvSpPr/>
            <p:nvPr/>
          </p:nvSpPr>
          <p:spPr>
            <a:xfrm>
              <a:off x="5339279" y="1187526"/>
              <a:ext cx="441900" cy="441600"/>
            </a:xfrm>
            <a:prstGeom prst="donut">
              <a:avLst>
                <a:gd fmla="val 7648"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7" name="Google Shape;2307;p75"/>
            <p:cNvSpPr/>
            <p:nvPr/>
          </p:nvSpPr>
          <p:spPr>
            <a:xfrm>
              <a:off x="5414892" y="1263155"/>
              <a:ext cx="290700" cy="290700"/>
            </a:xfrm>
            <a:prstGeom prst="donut">
              <a:avLst>
                <a:gd fmla="val 10182"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8" name="Google Shape;2308;p75"/>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9" name="Google Shape;2309;p75"/>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0" name="Google Shape;2310;p75"/>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1" name="Google Shape;2311;p75"/>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12" name="Google Shape;2312;p75"/>
          <p:cNvGrpSpPr/>
          <p:nvPr/>
        </p:nvGrpSpPr>
        <p:grpSpPr>
          <a:xfrm>
            <a:off x="7596024" y="7698897"/>
            <a:ext cx="1020745" cy="1021875"/>
            <a:chOff x="7508249" y="1522825"/>
            <a:chExt cx="1326332" cy="1322987"/>
          </a:xfrm>
        </p:grpSpPr>
        <p:sp>
          <p:nvSpPr>
            <p:cNvPr id="2313" name="Google Shape;2313;p75"/>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4" name="Google Shape;2314;p75"/>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5" name="Google Shape;2315;p75"/>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6" name="Google Shape;2316;p75"/>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7" name="Google Shape;2317;p75"/>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318" name="Google Shape;2318;p75"/>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9" name="Google Shape;2319;p75"/>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320" name="Google Shape;2320;p75"/>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321" name="Google Shape;2321;p75"/>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322" name="Google Shape;2322;p75"/>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23" name="Google Shape;2323;p75"/>
          <p:cNvGrpSpPr/>
          <p:nvPr/>
        </p:nvGrpSpPr>
        <p:grpSpPr>
          <a:xfrm>
            <a:off x="8979210" y="7701707"/>
            <a:ext cx="985304" cy="1006695"/>
            <a:chOff x="6039282" y="1042577"/>
            <a:chExt cx="734315" cy="731929"/>
          </a:xfrm>
        </p:grpSpPr>
        <p:sp>
          <p:nvSpPr>
            <p:cNvPr id="2324" name="Google Shape;2324;p75"/>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5" name="Google Shape;2325;p75"/>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6" name="Google Shape;2326;p75"/>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7" name="Google Shape;2327;p75"/>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328" name="Google Shape;2328;p75"/>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9" name="Google Shape;2329;p75"/>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0" name="Google Shape;2330;p75"/>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1" name="Google Shape;2331;p75"/>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2" name="Google Shape;2332;p75"/>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3" name="Google Shape;2333;p75"/>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4" name="Google Shape;2334;p75"/>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5" name="Google Shape;2335;p75"/>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6" name="Google Shape;2336;p75"/>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7" name="Google Shape;2337;p75"/>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8" name="Google Shape;2338;p75"/>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9" name="Google Shape;2339;p75"/>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0" name="Google Shape;2340;p75"/>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1" name="Google Shape;2341;p75"/>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2" name="Google Shape;2342;p75"/>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3" name="Google Shape;2343;p75"/>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4" name="Google Shape;2344;p75"/>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45" name="Google Shape;2345;p75"/>
          <p:cNvGrpSpPr/>
          <p:nvPr/>
        </p:nvGrpSpPr>
        <p:grpSpPr>
          <a:xfrm>
            <a:off x="10260038" y="4693788"/>
            <a:ext cx="966608" cy="1009805"/>
            <a:chOff x="1825800" y="1651625"/>
            <a:chExt cx="568125" cy="591775"/>
          </a:xfrm>
        </p:grpSpPr>
        <p:sp>
          <p:nvSpPr>
            <p:cNvPr id="2346" name="Google Shape;2346;p75"/>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7" name="Google Shape;2347;p75"/>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8" name="Google Shape;2348;p75"/>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9" name="Google Shape;2349;p75"/>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0" name="Google Shape;2350;p75"/>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1" name="Google Shape;2351;p75"/>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352" name="Google Shape;2352;p75"/>
          <p:cNvSpPr/>
          <p:nvPr/>
        </p:nvSpPr>
        <p:spPr>
          <a:xfrm>
            <a:off x="15495215" y="6852133"/>
            <a:ext cx="348673" cy="348673"/>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3" name="Google Shape;2353;p75"/>
          <p:cNvSpPr/>
          <p:nvPr/>
        </p:nvSpPr>
        <p:spPr>
          <a:xfrm>
            <a:off x="16127728" y="6909769"/>
            <a:ext cx="297000" cy="233400"/>
          </a:xfrm>
          <a:prstGeom prst="stripedRightArrow">
            <a:avLst>
              <a:gd fmla="val 50000" name="adj1"/>
              <a:gd fmla="val 50000" name="adj2"/>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4" name="Google Shape;2354;p75"/>
          <p:cNvSpPr/>
          <p:nvPr/>
        </p:nvSpPr>
        <p:spPr>
          <a:xfrm>
            <a:off x="14331956" y="5551644"/>
            <a:ext cx="236400" cy="236400"/>
          </a:xfrm>
          <a:prstGeom prst="curvedRightArrow">
            <a:avLst>
              <a:gd fmla="val 25000" name="adj1"/>
              <a:gd fmla="val 50000" name="adj2"/>
              <a:gd fmla="val 25000" name="adj3"/>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5" name="Google Shape;2355;p75"/>
          <p:cNvSpPr/>
          <p:nvPr/>
        </p:nvSpPr>
        <p:spPr>
          <a:xfrm flipH="1">
            <a:off x="14946687" y="5551644"/>
            <a:ext cx="236400" cy="236400"/>
          </a:xfrm>
          <a:prstGeom prst="curvedRightArrow">
            <a:avLst>
              <a:gd fmla="val 25000" name="adj1"/>
              <a:gd fmla="val 50000" name="adj2"/>
              <a:gd fmla="val 25000" name="adj3"/>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6" name="Google Shape;2356;p75"/>
          <p:cNvSpPr txBox="1"/>
          <p:nvPr/>
        </p:nvSpPr>
        <p:spPr>
          <a:xfrm>
            <a:off x="2136200" y="2443750"/>
            <a:ext cx="14094600" cy="9648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You can easily</a:t>
            </a:r>
            <a:r>
              <a:rPr lang="en" sz="2200">
                <a:solidFill>
                  <a:srgbClr val="435D74"/>
                </a:solidFill>
              </a:rPr>
              <a:t> </a:t>
            </a:r>
            <a:r>
              <a:rPr lang="en" sz="2200">
                <a:solidFill>
                  <a:srgbClr val="869FB2"/>
                </a:solidFill>
              </a:rPr>
              <a:t>resize</a:t>
            </a:r>
            <a:r>
              <a:rPr lang="en" sz="2200">
                <a:solidFill>
                  <a:srgbClr val="435D74"/>
                </a:solidFill>
              </a:rPr>
              <a:t> </a:t>
            </a:r>
            <a:r>
              <a:rPr lang="en" sz="2200">
                <a:solidFill>
                  <a:srgbClr val="FFFFFF"/>
                </a:solidFill>
              </a:rPr>
              <a:t>these resources without losing quality. To</a:t>
            </a:r>
            <a:r>
              <a:rPr lang="en" sz="2200">
                <a:solidFill>
                  <a:srgbClr val="435D74"/>
                </a:solidFill>
              </a:rPr>
              <a:t> </a:t>
            </a:r>
            <a:r>
              <a:rPr lang="en" sz="2200">
                <a:solidFill>
                  <a:srgbClr val="869FB2"/>
                </a:solidFill>
              </a:rPr>
              <a:t>change the color</a:t>
            </a:r>
            <a:r>
              <a:rPr lang="en" sz="2200">
                <a:solidFill>
                  <a:srgbClr val="FFFFFF"/>
                </a:solidFill>
              </a:rPr>
              <a:t>, just ungroup the resource and click on the object you want to change. Then, click on the paint bucket and select the color you want. Group the resource again when you’re done. You can also look for more </a:t>
            </a:r>
            <a:r>
              <a:rPr lang="en" sz="2200">
                <a:solidFill>
                  <a:srgbClr val="869FB2"/>
                </a:solidFill>
                <a:uFill>
                  <a:noFill/>
                </a:uFill>
                <a:hlinkClick r:id="rId3">
                  <a:extLst>
                    <a:ext uri="{A12FA001-AC4F-418D-AE19-62706E023703}">
                      <ahyp:hlinkClr val="tx"/>
                    </a:ext>
                  </a:extLst>
                </a:hlinkClick>
              </a:rPr>
              <a:t>infographics</a:t>
            </a:r>
            <a:r>
              <a:rPr lang="en" sz="2200">
                <a:solidFill>
                  <a:srgbClr val="FFFFFF"/>
                </a:solidFill>
              </a:rPr>
              <a:t> on Slidesgo.</a:t>
            </a:r>
            <a:endParaRPr sz="2200">
              <a:solidFill>
                <a:srgbClr val="FFFFFF"/>
              </a:solidFill>
            </a:endParaRPr>
          </a:p>
        </p:txBody>
      </p:sp>
      <p:sp>
        <p:nvSpPr>
          <p:cNvPr id="2357" name="Google Shape;2357;p75"/>
          <p:cNvSpPr txBox="1"/>
          <p:nvPr/>
        </p:nvSpPr>
        <p:spPr>
          <a:xfrm>
            <a:off x="2096700" y="647700"/>
            <a:ext cx="140946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Use our editable graphic resources...</a:t>
            </a:r>
            <a:endParaRPr sz="48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1" name="Shape 2361"/>
        <p:cNvGrpSpPr/>
        <p:nvPr/>
      </p:nvGrpSpPr>
      <p:grpSpPr>
        <a:xfrm>
          <a:off x="0" y="0"/>
          <a:ext cx="0" cy="0"/>
          <a:chOff x="0" y="0"/>
          <a:chExt cx="0" cy="0"/>
        </a:xfrm>
      </p:grpSpPr>
      <p:grpSp>
        <p:nvGrpSpPr>
          <p:cNvPr id="2362" name="Google Shape;2362;p76"/>
          <p:cNvGrpSpPr/>
          <p:nvPr/>
        </p:nvGrpSpPr>
        <p:grpSpPr>
          <a:xfrm>
            <a:off x="1444116" y="1914181"/>
            <a:ext cx="4985736" cy="2759752"/>
            <a:chOff x="2654821" y="2311071"/>
            <a:chExt cx="2279715" cy="1262120"/>
          </a:xfrm>
        </p:grpSpPr>
        <p:grpSp>
          <p:nvGrpSpPr>
            <p:cNvPr id="2363" name="Google Shape;2363;p76"/>
            <p:cNvGrpSpPr/>
            <p:nvPr/>
          </p:nvGrpSpPr>
          <p:grpSpPr>
            <a:xfrm>
              <a:off x="4034269" y="2840745"/>
              <a:ext cx="40212" cy="36437"/>
              <a:chOff x="4293400" y="2574725"/>
              <a:chExt cx="84425" cy="80100"/>
            </a:xfrm>
          </p:grpSpPr>
          <p:sp>
            <p:nvSpPr>
              <p:cNvPr id="2364" name="Google Shape;2364;p76"/>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365" name="Google Shape;2365;p76"/>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66" name="Google Shape;2366;p76"/>
            <p:cNvGrpSpPr/>
            <p:nvPr/>
          </p:nvGrpSpPr>
          <p:grpSpPr>
            <a:xfrm>
              <a:off x="3894606" y="2334874"/>
              <a:ext cx="913198" cy="518984"/>
              <a:chOff x="4000175" y="1462675"/>
              <a:chExt cx="1917275" cy="1140875"/>
            </a:xfrm>
          </p:grpSpPr>
          <p:sp>
            <p:nvSpPr>
              <p:cNvPr id="2367" name="Google Shape;2367;p76"/>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368" name="Google Shape;2368;p76"/>
              <p:cNvGrpSpPr/>
              <p:nvPr/>
            </p:nvGrpSpPr>
            <p:grpSpPr>
              <a:xfrm>
                <a:off x="4000175" y="1462675"/>
                <a:ext cx="1917275" cy="1140875"/>
                <a:chOff x="4000175" y="1462675"/>
                <a:chExt cx="1917275" cy="1140875"/>
              </a:xfrm>
            </p:grpSpPr>
            <p:sp>
              <p:nvSpPr>
                <p:cNvPr id="2369" name="Google Shape;2369;p76"/>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370" name="Google Shape;2370;p76"/>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1" name="Google Shape;2371;p76"/>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2" name="Google Shape;2372;p76"/>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3" name="Google Shape;2373;p76"/>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2374" name="Google Shape;2374;p76"/>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2375" name="Google Shape;2375;p76"/>
            <p:cNvGrpSpPr/>
            <p:nvPr/>
          </p:nvGrpSpPr>
          <p:grpSpPr>
            <a:xfrm>
              <a:off x="3875768" y="2846704"/>
              <a:ext cx="44796" cy="47366"/>
              <a:chOff x="3960625" y="2587825"/>
              <a:chExt cx="94050" cy="104125"/>
            </a:xfrm>
          </p:grpSpPr>
          <p:sp>
            <p:nvSpPr>
              <p:cNvPr id="2376" name="Google Shape;2376;p76"/>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77" name="Google Shape;2377;p76"/>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78" name="Google Shape;2378;p76"/>
            <p:cNvGrpSpPr/>
            <p:nvPr/>
          </p:nvGrpSpPr>
          <p:grpSpPr>
            <a:xfrm>
              <a:off x="3782759" y="2807162"/>
              <a:ext cx="82686" cy="85487"/>
              <a:chOff x="3765350" y="2500900"/>
              <a:chExt cx="173600" cy="187925"/>
            </a:xfrm>
          </p:grpSpPr>
          <p:sp>
            <p:nvSpPr>
              <p:cNvPr id="2379" name="Google Shape;2379;p76"/>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80" name="Google Shape;2380;p76"/>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1" name="Google Shape;2381;p76"/>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2" name="Google Shape;2382;p76"/>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3" name="Google Shape;2383;p76"/>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4" name="Google Shape;2384;p76"/>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85" name="Google Shape;2385;p76"/>
            <p:cNvGrpSpPr/>
            <p:nvPr/>
          </p:nvGrpSpPr>
          <p:grpSpPr>
            <a:xfrm>
              <a:off x="3775674" y="2798496"/>
              <a:ext cx="40545" cy="23564"/>
              <a:chOff x="3750475" y="2481850"/>
              <a:chExt cx="85125" cy="51800"/>
            </a:xfrm>
          </p:grpSpPr>
          <p:sp>
            <p:nvSpPr>
              <p:cNvPr id="2386" name="Google Shape;2386;p76"/>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7" name="Google Shape;2387;p76"/>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88" name="Google Shape;2388;p76"/>
            <p:cNvGrpSpPr/>
            <p:nvPr/>
          </p:nvGrpSpPr>
          <p:grpSpPr>
            <a:xfrm>
              <a:off x="3716946" y="2776024"/>
              <a:ext cx="81971" cy="76912"/>
              <a:chOff x="3627175" y="2432450"/>
              <a:chExt cx="172100" cy="169075"/>
            </a:xfrm>
          </p:grpSpPr>
          <p:sp>
            <p:nvSpPr>
              <p:cNvPr id="2389" name="Google Shape;2389;p76"/>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0" name="Google Shape;2390;p76"/>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91" name="Google Shape;2391;p76"/>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92" name="Google Shape;2392;p76"/>
            <p:cNvGrpSpPr/>
            <p:nvPr/>
          </p:nvGrpSpPr>
          <p:grpSpPr>
            <a:xfrm>
              <a:off x="3685682" y="2845624"/>
              <a:ext cx="29311" cy="45055"/>
              <a:chOff x="3561536" y="2585450"/>
              <a:chExt cx="61539" cy="99045"/>
            </a:xfrm>
          </p:grpSpPr>
          <p:sp>
            <p:nvSpPr>
              <p:cNvPr id="2393" name="Google Shape;2393;p76"/>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4" name="Google Shape;2394;p76"/>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95" name="Google Shape;2395;p76"/>
            <p:cNvGrpSpPr/>
            <p:nvPr/>
          </p:nvGrpSpPr>
          <p:grpSpPr>
            <a:xfrm>
              <a:off x="3849905" y="2572252"/>
              <a:ext cx="74339" cy="119559"/>
              <a:chOff x="3906325" y="1984500"/>
              <a:chExt cx="156075" cy="262825"/>
            </a:xfrm>
          </p:grpSpPr>
          <p:sp>
            <p:nvSpPr>
              <p:cNvPr id="2396" name="Google Shape;2396;p76"/>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97" name="Google Shape;2397;p76"/>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98" name="Google Shape;2398;p76"/>
            <p:cNvGrpSpPr/>
            <p:nvPr/>
          </p:nvGrpSpPr>
          <p:grpSpPr>
            <a:xfrm>
              <a:off x="2654821" y="2414345"/>
              <a:ext cx="667570" cy="558731"/>
              <a:chOff x="1397225" y="1637375"/>
              <a:chExt cx="1401575" cy="1228250"/>
            </a:xfrm>
          </p:grpSpPr>
          <p:sp>
            <p:nvSpPr>
              <p:cNvPr id="2399" name="Google Shape;2399;p76"/>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400" name="Google Shape;2400;p76"/>
              <p:cNvGrpSpPr/>
              <p:nvPr/>
            </p:nvGrpSpPr>
            <p:grpSpPr>
              <a:xfrm>
                <a:off x="1397225" y="1637375"/>
                <a:ext cx="1398775" cy="1228250"/>
                <a:chOff x="1397225" y="1637375"/>
                <a:chExt cx="1398775" cy="1228250"/>
              </a:xfrm>
            </p:grpSpPr>
            <p:sp>
              <p:nvSpPr>
                <p:cNvPr id="2401" name="Google Shape;2401;p76"/>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2" name="Google Shape;2402;p76"/>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2403" name="Google Shape;2403;p76"/>
            <p:cNvGrpSpPr/>
            <p:nvPr/>
          </p:nvGrpSpPr>
          <p:grpSpPr>
            <a:xfrm>
              <a:off x="3230417" y="3103734"/>
              <a:ext cx="282982" cy="280332"/>
              <a:chOff x="2605700" y="3152850"/>
              <a:chExt cx="594125" cy="616250"/>
            </a:xfrm>
          </p:grpSpPr>
          <p:sp>
            <p:nvSpPr>
              <p:cNvPr id="2404" name="Google Shape;2404;p76"/>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405" name="Google Shape;2405;p76"/>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grpSp>
        <p:grpSp>
          <p:nvGrpSpPr>
            <p:cNvPr id="2406" name="Google Shape;2406;p76"/>
            <p:cNvGrpSpPr/>
            <p:nvPr/>
          </p:nvGrpSpPr>
          <p:grpSpPr>
            <a:xfrm>
              <a:off x="3265985" y="3226989"/>
              <a:ext cx="87151" cy="346202"/>
              <a:chOff x="2680375" y="3423800"/>
              <a:chExt cx="182975" cy="761050"/>
            </a:xfrm>
          </p:grpSpPr>
          <p:sp>
            <p:nvSpPr>
              <p:cNvPr id="2407" name="Google Shape;2407;p76"/>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408" name="Google Shape;2408;p76"/>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09" name="Google Shape;2409;p76"/>
            <p:cNvGrpSpPr/>
            <p:nvPr/>
          </p:nvGrpSpPr>
          <p:grpSpPr>
            <a:xfrm>
              <a:off x="3855466" y="3289811"/>
              <a:ext cx="112514" cy="94210"/>
              <a:chOff x="3918000" y="3561900"/>
              <a:chExt cx="236225" cy="207100"/>
            </a:xfrm>
          </p:grpSpPr>
          <p:sp>
            <p:nvSpPr>
              <p:cNvPr id="2410" name="Google Shape;2410;p76"/>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411" name="Google Shape;2411;p76"/>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412" name="Google Shape;2412;p76"/>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3" name="Google Shape;2413;p76"/>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4" name="Google Shape;2414;p76"/>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grpSp>
          <p:nvGrpSpPr>
            <p:cNvPr id="2415" name="Google Shape;2415;p76"/>
            <p:cNvGrpSpPr/>
            <p:nvPr/>
          </p:nvGrpSpPr>
          <p:grpSpPr>
            <a:xfrm>
              <a:off x="2905224" y="2311071"/>
              <a:ext cx="596721" cy="528992"/>
              <a:chOff x="1922950" y="1410350"/>
              <a:chExt cx="1252825" cy="1162875"/>
            </a:xfrm>
          </p:grpSpPr>
          <p:sp>
            <p:nvSpPr>
              <p:cNvPr id="2416" name="Google Shape;2416;p76"/>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7" name="Google Shape;2417;p76"/>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8" name="Google Shape;2418;p76"/>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9" name="Google Shape;2419;p76"/>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0" name="Google Shape;2420;p76"/>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1" name="Google Shape;2421;p76"/>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2" name="Google Shape;2422;p76"/>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3" name="Google Shape;2423;p76"/>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4" name="Google Shape;2424;p76"/>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5" name="Google Shape;2425;p76"/>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6" name="Google Shape;2426;p76"/>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7" name="Google Shape;2427;p76"/>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8" name="Google Shape;2428;p76"/>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9" name="Google Shape;2429;p76"/>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0" name="Google Shape;2430;p76"/>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1" name="Google Shape;2431;p76"/>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grpSp>
        <p:sp>
          <p:nvSpPr>
            <p:cNvPr id="2432" name="Google Shape;2432;p76"/>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3" name="Google Shape;2433;p76"/>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4" name="Google Shape;2434;p76"/>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5" name="Google Shape;2435;p76"/>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6" name="Google Shape;2436;p76"/>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7" name="Google Shape;2437;p76"/>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8" name="Google Shape;2438;p76"/>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9" name="Google Shape;2439;p76"/>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0" name="Google Shape;2440;p76"/>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1" name="Google Shape;2441;p76"/>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2" name="Google Shape;2442;p76"/>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3" name="Google Shape;2443;p76"/>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4" name="Google Shape;2444;p76"/>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5" name="Google Shape;2445;p76"/>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6" name="Google Shape;2446;p76"/>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7" name="Google Shape;2447;p76"/>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8" name="Google Shape;2448;p76"/>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9" name="Google Shape;2449;p76"/>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0" name="Google Shape;2450;p76"/>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1" name="Google Shape;2451;p76"/>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2452" name="Google Shape;2452;p76"/>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2453" name="Google Shape;2453;p76"/>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454" name="Google Shape;2454;p76"/>
            <p:cNvGrpSpPr/>
            <p:nvPr/>
          </p:nvGrpSpPr>
          <p:grpSpPr>
            <a:xfrm>
              <a:off x="3280929" y="3294542"/>
              <a:ext cx="109894" cy="272224"/>
              <a:chOff x="2711750" y="3572300"/>
              <a:chExt cx="230725" cy="598425"/>
            </a:xfrm>
          </p:grpSpPr>
          <p:sp>
            <p:nvSpPr>
              <p:cNvPr id="2455" name="Google Shape;2455;p76"/>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6" name="Google Shape;2456;p76"/>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457" name="Google Shape;2457;p76"/>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458" name="Google Shape;2458;p76"/>
            <p:cNvGrpSpPr/>
            <p:nvPr/>
          </p:nvGrpSpPr>
          <p:grpSpPr>
            <a:xfrm>
              <a:off x="3790439" y="2408636"/>
              <a:ext cx="73017" cy="75684"/>
              <a:chOff x="3781475" y="1624825"/>
              <a:chExt cx="153300" cy="166375"/>
            </a:xfrm>
          </p:grpSpPr>
          <p:sp>
            <p:nvSpPr>
              <p:cNvPr id="2459" name="Google Shape;2459;p76"/>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0" name="Google Shape;2460;p76"/>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1" name="Google Shape;2461;p76"/>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2" name="Google Shape;2462;p76"/>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463" name="Google Shape;2463;p76"/>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4" name="Google Shape;2464;p76"/>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5" name="Google Shape;2465;p76"/>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6" name="Google Shape;2466;p76"/>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7" name="Google Shape;2467;p76"/>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8" name="Google Shape;2468;p76"/>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9" name="Google Shape;2469;p76"/>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470" name="Google Shape;2470;p76"/>
            <p:cNvGrpSpPr/>
            <p:nvPr/>
          </p:nvGrpSpPr>
          <p:grpSpPr>
            <a:xfrm>
              <a:off x="4403342" y="3107749"/>
              <a:ext cx="316680" cy="101374"/>
              <a:chOff x="5068275" y="3161675"/>
              <a:chExt cx="664875" cy="222850"/>
            </a:xfrm>
          </p:grpSpPr>
          <p:sp>
            <p:nvSpPr>
              <p:cNvPr id="2471" name="Google Shape;2471;p76"/>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2" name="Google Shape;2472;p76"/>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3" name="Google Shape;2473;p76"/>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4" name="Google Shape;2474;p76"/>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475" name="Google Shape;2475;p76"/>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6" name="Google Shape;2476;p76"/>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7" name="Google Shape;2477;p76"/>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8" name="Google Shape;2478;p76"/>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9" name="Google Shape;2479;p76"/>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0" name="Google Shape;2480;p76"/>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1" name="Google Shape;2481;p76"/>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2" name="Google Shape;2482;p76"/>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3" name="Google Shape;2483;p76"/>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4" name="Google Shape;2484;p76"/>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5" name="Google Shape;2485;p76"/>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6" name="Google Shape;2486;p76"/>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7" name="Google Shape;2487;p76"/>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8" name="Google Shape;2488;p76"/>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9" name="Google Shape;2489;p76"/>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0" name="Google Shape;2490;p76"/>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1" name="Google Shape;2491;p76"/>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2" name="Google Shape;2492;p76"/>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3" name="Google Shape;2493;p76"/>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4" name="Google Shape;2494;p76"/>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5" name="Google Shape;2495;p76"/>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6" name="Google Shape;2496;p76"/>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7" name="Google Shape;2497;p76"/>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8" name="Google Shape;2498;p76"/>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9" name="Google Shape;2499;p76"/>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0" name="Google Shape;2500;p76"/>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1" name="Google Shape;2501;p76"/>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2" name="Google Shape;2502;p76"/>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3" name="Google Shape;2503;p76"/>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504" name="Google Shape;2504;p76"/>
            <p:cNvGrpSpPr/>
            <p:nvPr/>
          </p:nvGrpSpPr>
          <p:grpSpPr>
            <a:xfrm>
              <a:off x="3697513" y="2707266"/>
              <a:ext cx="59549" cy="79733"/>
              <a:chOff x="3586375" y="2281300"/>
              <a:chExt cx="125025" cy="175275"/>
            </a:xfrm>
          </p:grpSpPr>
          <p:sp>
            <p:nvSpPr>
              <p:cNvPr id="2505" name="Google Shape;2505;p76"/>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6" name="Google Shape;2506;p76"/>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507" name="Google Shape;2507;p76"/>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508" name="Google Shape;2508;p76"/>
            <p:cNvGrpSpPr/>
            <p:nvPr/>
          </p:nvGrpSpPr>
          <p:grpSpPr>
            <a:xfrm>
              <a:off x="4513224" y="3221724"/>
              <a:ext cx="274563" cy="280321"/>
              <a:chOff x="5298975" y="3412225"/>
              <a:chExt cx="576450" cy="616225"/>
            </a:xfrm>
          </p:grpSpPr>
          <p:sp>
            <p:nvSpPr>
              <p:cNvPr id="2509" name="Google Shape;2509;p76"/>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2510" name="Google Shape;2510;p76"/>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511" name="Google Shape;2511;p76"/>
            <p:cNvGrpSpPr/>
            <p:nvPr/>
          </p:nvGrpSpPr>
          <p:grpSpPr>
            <a:xfrm>
              <a:off x="4824403" y="3421846"/>
              <a:ext cx="110132" cy="130647"/>
              <a:chOff x="5952300" y="3852150"/>
              <a:chExt cx="231225" cy="287200"/>
            </a:xfrm>
          </p:grpSpPr>
          <p:sp>
            <p:nvSpPr>
              <p:cNvPr id="2512" name="Google Shape;2512;p76"/>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3" name="Google Shape;2513;p76"/>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514" name="Google Shape;2514;p76"/>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5" name="Google Shape;2515;p76"/>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6" name="Google Shape;2516;p76"/>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7" name="Google Shape;2517;p76"/>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8" name="Google Shape;2518;p76"/>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9" name="Google Shape;2519;p76"/>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0" name="Google Shape;2520;p76"/>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1" name="Google Shape;2521;p76"/>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522" name="Google Shape;2522;p76"/>
            <p:cNvGrpSpPr/>
            <p:nvPr/>
          </p:nvGrpSpPr>
          <p:grpSpPr>
            <a:xfrm>
              <a:off x="4295710" y="3079670"/>
              <a:ext cx="14968" cy="27135"/>
              <a:chOff x="4842300" y="3099950"/>
              <a:chExt cx="31425" cy="59650"/>
            </a:xfrm>
          </p:grpSpPr>
          <p:sp>
            <p:nvSpPr>
              <p:cNvPr id="2523" name="Google Shape;2523;p76"/>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4" name="Google Shape;2524;p76"/>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5" name="Google Shape;2525;p76"/>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6" name="Google Shape;2526;p76"/>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527" name="Google Shape;2527;p76"/>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8" name="Google Shape;2528;p76"/>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9" name="Google Shape;2529;p76"/>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0" name="Google Shape;2530;p76"/>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1" name="Google Shape;2531;p76"/>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2" name="Google Shape;2532;p76"/>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3" name="Google Shape;2533;p76"/>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4" name="Google Shape;2534;p76"/>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535" name="Google Shape;2535;p76"/>
            <p:cNvGrpSpPr/>
            <p:nvPr/>
          </p:nvGrpSpPr>
          <p:grpSpPr>
            <a:xfrm>
              <a:off x="3831056" y="2816010"/>
              <a:ext cx="37378" cy="27612"/>
              <a:chOff x="3866750" y="2520350"/>
              <a:chExt cx="78475" cy="60700"/>
            </a:xfrm>
          </p:grpSpPr>
          <p:sp>
            <p:nvSpPr>
              <p:cNvPr id="2536" name="Google Shape;2536;p76"/>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7" name="Google Shape;2537;p76"/>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8" name="Google Shape;2538;p76"/>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9" name="Google Shape;2539;p76"/>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540" name="Google Shape;2540;p76"/>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1" name="Google Shape;2541;p76"/>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2" name="Google Shape;2542;p76"/>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3" name="Google Shape;2543;p76"/>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4" name="Google Shape;2544;p76"/>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5" name="Google Shape;2545;p76"/>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6" name="Google Shape;2546;p76"/>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7" name="Google Shape;2547;p76"/>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8" name="Google Shape;2548;p76"/>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9" name="Google Shape;2549;p76"/>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0" name="Google Shape;2550;p76"/>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1" name="Google Shape;2551;p76"/>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2" name="Google Shape;2552;p76"/>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3" name="Google Shape;2553;p76"/>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4" name="Google Shape;2554;p76"/>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5" name="Google Shape;2555;p76"/>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6" name="Google Shape;2556;p76"/>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2557" name="Google Shape;2557;p76"/>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8" name="Google Shape;2558;p76"/>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9" name="Google Shape;2559;p76"/>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0" name="Google Shape;2560;p76"/>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1" name="Google Shape;2561;p76"/>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2" name="Google Shape;2562;p76"/>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3" name="Google Shape;2563;p76"/>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4" name="Google Shape;2564;p76"/>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5" name="Google Shape;2565;p76"/>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6" name="Google Shape;2566;p76"/>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7" name="Google Shape;2567;p76"/>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8" name="Google Shape;2568;p76"/>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2569" name="Google Shape;2569;p76"/>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0" name="Google Shape;2570;p76"/>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1" name="Google Shape;2571;p76"/>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2" name="Google Shape;2572;p76"/>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3" name="Google Shape;2573;p76"/>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4" name="Google Shape;2574;p76"/>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5" name="Google Shape;2575;p76"/>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6" name="Google Shape;2576;p76"/>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7" name="Google Shape;2577;p76"/>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8" name="Google Shape;2578;p76"/>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9" name="Google Shape;2579;p76"/>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0" name="Google Shape;2580;p76"/>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1" name="Google Shape;2581;p76"/>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582" name="Google Shape;2582;p76"/>
            <p:cNvGrpSpPr/>
            <p:nvPr/>
          </p:nvGrpSpPr>
          <p:grpSpPr>
            <a:xfrm>
              <a:off x="3632736" y="3051591"/>
              <a:ext cx="63288" cy="45217"/>
              <a:chOff x="3450375" y="3038225"/>
              <a:chExt cx="132875" cy="99400"/>
            </a:xfrm>
          </p:grpSpPr>
          <p:sp>
            <p:nvSpPr>
              <p:cNvPr id="2583" name="Google Shape;2583;p76"/>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4" name="Google Shape;2584;p76"/>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585" name="Google Shape;2585;p76"/>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6" name="Google Shape;2586;p76"/>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7" name="Google Shape;2587;p76"/>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8" name="Google Shape;2588;p76"/>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9" name="Google Shape;2589;p76"/>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0" name="Google Shape;2590;p76"/>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1" name="Google Shape;2591;p76"/>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2" name="Google Shape;2592;p76"/>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3" name="Google Shape;2593;p76"/>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2594" name="Google Shape;2594;p76"/>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5" name="Google Shape;2595;p76"/>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6" name="Google Shape;2596;p76"/>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7" name="Google Shape;2597;p76"/>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8" name="Google Shape;2598;p76"/>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9" name="Google Shape;2599;p76"/>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0" name="Google Shape;2600;p76"/>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1" name="Google Shape;2601;p76"/>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2" name="Google Shape;2602;p76"/>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3" name="Google Shape;2603;p76"/>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2604" name="Google Shape;2604;p76"/>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5" name="Google Shape;2605;p76"/>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6" name="Google Shape;2606;p76"/>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7" name="Google Shape;2607;p76"/>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8" name="Google Shape;2608;p76"/>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9" name="Google Shape;2609;p76"/>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2610" name="Google Shape;2610;p76"/>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1" name="Google Shape;2611;p76"/>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2" name="Google Shape;2612;p76"/>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3" name="Google Shape;2613;p7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4" name="Google Shape;2614;p7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5" name="Google Shape;2615;p76"/>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6" name="Google Shape;2616;p76"/>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7" name="Google Shape;2617;p76"/>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8" name="Google Shape;2618;p76"/>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9" name="Google Shape;2619;p76"/>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20" name="Google Shape;2620;p76"/>
          <p:cNvGrpSpPr/>
          <p:nvPr/>
        </p:nvGrpSpPr>
        <p:grpSpPr>
          <a:xfrm>
            <a:off x="7061237" y="2043530"/>
            <a:ext cx="4156365" cy="2733115"/>
            <a:chOff x="235800" y="830650"/>
            <a:chExt cx="6978450" cy="4588844"/>
          </a:xfrm>
        </p:grpSpPr>
        <p:sp>
          <p:nvSpPr>
            <p:cNvPr id="2621" name="Google Shape;2621;p76"/>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622" name="Google Shape;2622;p76"/>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3" name="Google Shape;2623;p76"/>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624" name="Google Shape;2624;p76"/>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5" name="Google Shape;2625;p76"/>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6" name="Google Shape;2626;p76"/>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27" name="Google Shape;2627;p76"/>
          <p:cNvGrpSpPr/>
          <p:nvPr/>
        </p:nvGrpSpPr>
        <p:grpSpPr>
          <a:xfrm>
            <a:off x="1438230" y="5705734"/>
            <a:ext cx="5245751" cy="2667081"/>
            <a:chOff x="238125" y="1038125"/>
            <a:chExt cx="7146800" cy="3633625"/>
          </a:xfrm>
        </p:grpSpPr>
        <p:sp>
          <p:nvSpPr>
            <p:cNvPr id="2628" name="Google Shape;2628;p76"/>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9" name="Google Shape;2629;p76"/>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0" name="Google Shape;2630;p76"/>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1" name="Google Shape;2631;p76"/>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2" name="Google Shape;2632;p76"/>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3" name="Google Shape;2633;p76"/>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4" name="Google Shape;2634;p76"/>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5" name="Google Shape;2635;p76"/>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6" name="Google Shape;2636;p76"/>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7" name="Google Shape;2637;p76"/>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8" name="Google Shape;2638;p76"/>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9" name="Google Shape;2639;p76"/>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0" name="Google Shape;2640;p76"/>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1" name="Google Shape;2641;p76"/>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2" name="Google Shape;2642;p76"/>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3" name="Google Shape;2643;p76"/>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4" name="Google Shape;2644;p76"/>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5" name="Google Shape;2645;p76"/>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6" name="Google Shape;2646;p76"/>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7" name="Google Shape;2647;p76"/>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8" name="Google Shape;2648;p76"/>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9" name="Google Shape;2649;p76"/>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0" name="Google Shape;2650;p76"/>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1" name="Google Shape;2651;p76"/>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2" name="Google Shape;2652;p76"/>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3" name="Google Shape;2653;p76"/>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4" name="Google Shape;2654;p76"/>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5" name="Google Shape;2655;p76"/>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6" name="Google Shape;2656;p76"/>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7" name="Google Shape;2657;p76"/>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8" name="Google Shape;2658;p76"/>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9" name="Google Shape;2659;p76"/>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0" name="Google Shape;2660;p76"/>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1" name="Google Shape;2661;p76"/>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2" name="Google Shape;2662;p76"/>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3" name="Google Shape;2663;p76"/>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4" name="Google Shape;2664;p76"/>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5" name="Google Shape;2665;p76"/>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6" name="Google Shape;2666;p76"/>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7" name="Google Shape;2667;p76"/>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8" name="Google Shape;2668;p76"/>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9" name="Google Shape;2669;p76"/>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0" name="Google Shape;2670;p76"/>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1" name="Google Shape;2671;p76"/>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2" name="Google Shape;2672;p76"/>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3" name="Google Shape;2673;p76"/>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4" name="Google Shape;2674;p76"/>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5" name="Google Shape;2675;p76"/>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6" name="Google Shape;2676;p76"/>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7" name="Google Shape;2677;p76"/>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8" name="Google Shape;2678;p76"/>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9" name="Google Shape;2679;p76"/>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0" name="Google Shape;2680;p76"/>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1" name="Google Shape;2681;p76"/>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2" name="Google Shape;2682;p76"/>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3" name="Google Shape;2683;p76"/>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4" name="Google Shape;2684;p76"/>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5" name="Google Shape;2685;p76"/>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6" name="Google Shape;2686;p76"/>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7" name="Google Shape;2687;p76"/>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8" name="Google Shape;2688;p76"/>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9" name="Google Shape;2689;p76"/>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0" name="Google Shape;2690;p76"/>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1" name="Google Shape;2691;p76"/>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2" name="Google Shape;2692;p76"/>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3" name="Google Shape;2693;p76"/>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4" name="Google Shape;2694;p76"/>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5" name="Google Shape;2695;p76"/>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6" name="Google Shape;2696;p76"/>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7" name="Google Shape;2697;p76"/>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8" name="Google Shape;2698;p76"/>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9" name="Google Shape;2699;p76"/>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0" name="Google Shape;2700;p76"/>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1" name="Google Shape;2701;p76"/>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2" name="Google Shape;2702;p76"/>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3" name="Google Shape;2703;p76"/>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4" name="Google Shape;2704;p76"/>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5" name="Google Shape;2705;p76"/>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6" name="Google Shape;2706;p76"/>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7" name="Google Shape;2707;p76"/>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8" name="Google Shape;2708;p76"/>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9" name="Google Shape;2709;p76"/>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0" name="Google Shape;2710;p76"/>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1" name="Google Shape;2711;p76"/>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2" name="Google Shape;2712;p76"/>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3" name="Google Shape;2713;p76"/>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4" name="Google Shape;2714;p76"/>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5" name="Google Shape;2715;p76"/>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6" name="Google Shape;2716;p76"/>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7" name="Google Shape;2717;p76"/>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8" name="Google Shape;2718;p76"/>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9" name="Google Shape;2719;p76"/>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0" name="Google Shape;2720;p76"/>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1" name="Google Shape;2721;p76"/>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2" name="Google Shape;2722;p76"/>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3" name="Google Shape;2723;p76"/>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4" name="Google Shape;2724;p76"/>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5" name="Google Shape;2725;p76"/>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6" name="Google Shape;2726;p76"/>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7" name="Google Shape;2727;p76"/>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8" name="Google Shape;2728;p76"/>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9" name="Google Shape;2729;p76"/>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0" name="Google Shape;2730;p76"/>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1" name="Google Shape;2731;p76"/>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2" name="Google Shape;2732;p76"/>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3" name="Google Shape;2733;p76"/>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4" name="Google Shape;2734;p76"/>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5" name="Google Shape;2735;p76"/>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6" name="Google Shape;2736;p76"/>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7" name="Google Shape;2737;p76"/>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8" name="Google Shape;2738;p76"/>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9" name="Google Shape;2739;p76"/>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0" name="Google Shape;2740;p76"/>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1" name="Google Shape;2741;p76"/>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2" name="Google Shape;2742;p76"/>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3" name="Google Shape;2743;p76"/>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4" name="Google Shape;2744;p76"/>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5" name="Google Shape;2745;p76"/>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6" name="Google Shape;2746;p76"/>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7" name="Google Shape;2747;p76"/>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8" name="Google Shape;2748;p76"/>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9" name="Google Shape;2749;p76"/>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0" name="Google Shape;2750;p76"/>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1" name="Google Shape;2751;p76"/>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2" name="Google Shape;2752;p76"/>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3" name="Google Shape;2753;p76"/>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4" name="Google Shape;2754;p76"/>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5" name="Google Shape;2755;p76"/>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6" name="Google Shape;2756;p76"/>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7" name="Google Shape;2757;p76"/>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8" name="Google Shape;2758;p76"/>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9" name="Google Shape;2759;p76"/>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0" name="Google Shape;2760;p76"/>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1" name="Google Shape;2761;p76"/>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2" name="Google Shape;2762;p76"/>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3" name="Google Shape;2763;p76"/>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4" name="Google Shape;2764;p76"/>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5" name="Google Shape;2765;p76"/>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6" name="Google Shape;2766;p76"/>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7" name="Google Shape;2767;p76"/>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8" name="Google Shape;2768;p76"/>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9" name="Google Shape;2769;p76"/>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0" name="Google Shape;2770;p76"/>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1" name="Google Shape;2771;p76"/>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2" name="Google Shape;2772;p76"/>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3" name="Google Shape;2773;p76"/>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4" name="Google Shape;2774;p76"/>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5" name="Google Shape;2775;p76"/>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6" name="Google Shape;2776;p76"/>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7" name="Google Shape;2777;p76"/>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8" name="Google Shape;2778;p76"/>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9" name="Google Shape;2779;p76"/>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0" name="Google Shape;2780;p76"/>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1" name="Google Shape;2781;p76"/>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2" name="Google Shape;2782;p76"/>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3" name="Google Shape;2783;p76"/>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4" name="Google Shape;2784;p76"/>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5" name="Google Shape;2785;p76"/>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6" name="Google Shape;2786;p76"/>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7" name="Google Shape;2787;p76"/>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8" name="Google Shape;2788;p76"/>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9" name="Google Shape;2789;p76"/>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0" name="Google Shape;2790;p76"/>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1" name="Google Shape;2791;p76"/>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2" name="Google Shape;2792;p76"/>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3" name="Google Shape;2793;p76"/>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4" name="Google Shape;2794;p76"/>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5" name="Google Shape;2795;p76"/>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6" name="Google Shape;2796;p76"/>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7" name="Google Shape;2797;p76"/>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8" name="Google Shape;2798;p76"/>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9" name="Google Shape;2799;p76"/>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0" name="Google Shape;2800;p76"/>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1" name="Google Shape;2801;p76"/>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2" name="Google Shape;2802;p76"/>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3" name="Google Shape;2803;p76"/>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4" name="Google Shape;2804;p76"/>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5" name="Google Shape;2805;p76"/>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6" name="Google Shape;2806;p76"/>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7" name="Google Shape;2807;p76"/>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8" name="Google Shape;2808;p76"/>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9" name="Google Shape;2809;p76"/>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0" name="Google Shape;2810;p76"/>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1" name="Google Shape;2811;p76"/>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2" name="Google Shape;2812;p76"/>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3" name="Google Shape;2813;p76"/>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4" name="Google Shape;2814;p76"/>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5" name="Google Shape;2815;p76"/>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6" name="Google Shape;2816;p76"/>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7" name="Google Shape;2817;p76"/>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8" name="Google Shape;2818;p76"/>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9" name="Google Shape;2819;p76"/>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0" name="Google Shape;2820;p76"/>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1" name="Google Shape;2821;p76"/>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2" name="Google Shape;2822;p76"/>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3" name="Google Shape;2823;p76"/>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4" name="Google Shape;2824;p76"/>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5" name="Google Shape;2825;p76"/>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6" name="Google Shape;2826;p76"/>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7" name="Google Shape;2827;p76"/>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8" name="Google Shape;2828;p76"/>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9" name="Google Shape;2829;p76"/>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0" name="Google Shape;2830;p76"/>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1" name="Google Shape;2831;p76"/>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2" name="Google Shape;2832;p76"/>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3" name="Google Shape;2833;p76"/>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4" name="Google Shape;2834;p76"/>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5" name="Google Shape;2835;p76"/>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6" name="Google Shape;2836;p76"/>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7" name="Google Shape;2837;p76"/>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8" name="Google Shape;2838;p76"/>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9" name="Google Shape;2839;p76"/>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0" name="Google Shape;2840;p76"/>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1" name="Google Shape;2841;p76"/>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2" name="Google Shape;2842;p76"/>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3" name="Google Shape;2843;p76"/>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4" name="Google Shape;2844;p76"/>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5" name="Google Shape;2845;p76"/>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6" name="Google Shape;2846;p76"/>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7" name="Google Shape;2847;p76"/>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8" name="Google Shape;2848;p76"/>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9" name="Google Shape;2849;p76"/>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0" name="Google Shape;2850;p76"/>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1" name="Google Shape;2851;p76"/>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2" name="Google Shape;2852;p76"/>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3" name="Google Shape;2853;p76"/>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4" name="Google Shape;2854;p76"/>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5" name="Google Shape;2855;p76"/>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6" name="Google Shape;2856;p76"/>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7" name="Google Shape;2857;p76"/>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8" name="Google Shape;2858;p76"/>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9" name="Google Shape;2859;p76"/>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0" name="Google Shape;2860;p76"/>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1" name="Google Shape;2861;p76"/>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2" name="Google Shape;2862;p76"/>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3" name="Google Shape;2863;p76"/>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4" name="Google Shape;2864;p76"/>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5" name="Google Shape;2865;p76"/>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6" name="Google Shape;2866;p76"/>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7" name="Google Shape;2867;p76"/>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8" name="Google Shape;2868;p76"/>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9" name="Google Shape;2869;p76"/>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0" name="Google Shape;2870;p76"/>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1" name="Google Shape;2871;p76"/>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2" name="Google Shape;2872;p76"/>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3" name="Google Shape;2873;p76"/>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4" name="Google Shape;2874;p76"/>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5" name="Google Shape;2875;p76"/>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6" name="Google Shape;2876;p76"/>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7" name="Google Shape;2877;p76"/>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8" name="Google Shape;2878;p76"/>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9" name="Google Shape;2879;p76"/>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0" name="Google Shape;2880;p76"/>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1" name="Google Shape;2881;p76"/>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2" name="Google Shape;2882;p76"/>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3" name="Google Shape;2883;p76"/>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4" name="Google Shape;2884;p76"/>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5" name="Google Shape;2885;p76"/>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6" name="Google Shape;2886;p76"/>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7" name="Google Shape;2887;p76"/>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8" name="Google Shape;2888;p76"/>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9" name="Google Shape;2889;p76"/>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0" name="Google Shape;2890;p76"/>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1" name="Google Shape;2891;p76"/>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2" name="Google Shape;2892;p76"/>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3" name="Google Shape;2893;p76"/>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4" name="Google Shape;2894;p76"/>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5" name="Google Shape;2895;p76"/>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6" name="Google Shape;2896;p76"/>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7" name="Google Shape;2897;p76"/>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8" name="Google Shape;2898;p76"/>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9" name="Google Shape;2899;p76"/>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0" name="Google Shape;2900;p76"/>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1" name="Google Shape;2901;p76"/>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2" name="Google Shape;2902;p76"/>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3" name="Google Shape;2903;p76"/>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4" name="Google Shape;2904;p76"/>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5" name="Google Shape;2905;p76"/>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6" name="Google Shape;2906;p76"/>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7" name="Google Shape;2907;p76"/>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8" name="Google Shape;2908;p76"/>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9" name="Google Shape;2909;p76"/>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0" name="Google Shape;2910;p76"/>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1" name="Google Shape;2911;p76"/>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2" name="Google Shape;2912;p76"/>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3" name="Google Shape;2913;p76"/>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4" name="Google Shape;2914;p76"/>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5" name="Google Shape;2915;p76"/>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6" name="Google Shape;2916;p76"/>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7" name="Google Shape;2917;p76"/>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8" name="Google Shape;2918;p76"/>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9" name="Google Shape;2919;p76"/>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0" name="Google Shape;2920;p76"/>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1" name="Google Shape;2921;p76"/>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2" name="Google Shape;2922;p76"/>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3" name="Google Shape;2923;p76"/>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4" name="Google Shape;2924;p76"/>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5" name="Google Shape;2925;p76"/>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6" name="Google Shape;2926;p76"/>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7" name="Google Shape;2927;p76"/>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8" name="Google Shape;2928;p76"/>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9" name="Google Shape;2929;p76"/>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0" name="Google Shape;2930;p76"/>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1" name="Google Shape;2931;p76"/>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2" name="Google Shape;2932;p76"/>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3" name="Google Shape;2933;p76"/>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4" name="Google Shape;2934;p76"/>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5" name="Google Shape;2935;p76"/>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6" name="Google Shape;2936;p76"/>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7" name="Google Shape;2937;p76"/>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8" name="Google Shape;2938;p76"/>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9" name="Google Shape;2939;p76"/>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0" name="Google Shape;2940;p76"/>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1" name="Google Shape;2941;p76"/>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2" name="Google Shape;2942;p76"/>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3" name="Google Shape;2943;p76"/>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4" name="Google Shape;2944;p76"/>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5" name="Google Shape;2945;p76"/>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6" name="Google Shape;2946;p76"/>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7" name="Google Shape;2947;p76"/>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8" name="Google Shape;2948;p76"/>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9" name="Google Shape;2949;p76"/>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0" name="Google Shape;2950;p76"/>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1" name="Google Shape;2951;p76"/>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2" name="Google Shape;2952;p76"/>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3" name="Google Shape;2953;p76"/>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4" name="Google Shape;2954;p76"/>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5" name="Google Shape;2955;p76"/>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6" name="Google Shape;2956;p76"/>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7" name="Google Shape;2957;p76"/>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8" name="Google Shape;2958;p76"/>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9" name="Google Shape;2959;p76"/>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0" name="Google Shape;2960;p76"/>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1" name="Google Shape;2961;p76"/>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2" name="Google Shape;2962;p76"/>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3" name="Google Shape;2963;p76"/>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4" name="Google Shape;2964;p76"/>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5" name="Google Shape;2965;p76"/>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6" name="Google Shape;2966;p76"/>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7" name="Google Shape;2967;p76"/>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8" name="Google Shape;2968;p76"/>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9" name="Google Shape;2969;p76"/>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0" name="Google Shape;2970;p76"/>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1" name="Google Shape;2971;p76"/>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2" name="Google Shape;2972;p76"/>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3" name="Google Shape;2973;p76"/>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4" name="Google Shape;2974;p76"/>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5" name="Google Shape;2975;p76"/>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6" name="Google Shape;2976;p76"/>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7" name="Google Shape;2977;p76"/>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8" name="Google Shape;2978;p76"/>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9" name="Google Shape;2979;p76"/>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0" name="Google Shape;2980;p76"/>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1" name="Google Shape;2981;p76"/>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2" name="Google Shape;2982;p76"/>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3" name="Google Shape;2983;p76"/>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4" name="Google Shape;2984;p76"/>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5" name="Google Shape;2985;p76"/>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6" name="Google Shape;2986;p76"/>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7" name="Google Shape;2987;p76"/>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8" name="Google Shape;2988;p76"/>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9" name="Google Shape;2989;p76"/>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0" name="Google Shape;2990;p76"/>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1" name="Google Shape;2991;p76"/>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2" name="Google Shape;2992;p76"/>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3" name="Google Shape;2993;p76"/>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4" name="Google Shape;2994;p76"/>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5" name="Google Shape;2995;p76"/>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6" name="Google Shape;2996;p76"/>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7" name="Google Shape;2997;p76"/>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8" name="Google Shape;2998;p76"/>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9" name="Google Shape;2999;p76"/>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0" name="Google Shape;3000;p76"/>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1" name="Google Shape;3001;p76"/>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2" name="Google Shape;3002;p76"/>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3" name="Google Shape;3003;p76"/>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4" name="Google Shape;3004;p76"/>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5" name="Google Shape;3005;p76"/>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6" name="Google Shape;3006;p76"/>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7" name="Google Shape;3007;p76"/>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8" name="Google Shape;3008;p76"/>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9" name="Google Shape;3009;p76"/>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0" name="Google Shape;3010;p76"/>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1" name="Google Shape;3011;p76"/>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2" name="Google Shape;3012;p76"/>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3" name="Google Shape;3013;p76"/>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4" name="Google Shape;3014;p76"/>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5" name="Google Shape;3015;p76"/>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6" name="Google Shape;3016;p76"/>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7" name="Google Shape;3017;p76"/>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8" name="Google Shape;3018;p76"/>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9" name="Google Shape;3019;p76"/>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0" name="Google Shape;3020;p76"/>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1" name="Google Shape;3021;p76"/>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2" name="Google Shape;3022;p76"/>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3" name="Google Shape;3023;p76"/>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4" name="Google Shape;3024;p76"/>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5" name="Google Shape;3025;p76"/>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6" name="Google Shape;3026;p76"/>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7" name="Google Shape;3027;p76"/>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8" name="Google Shape;3028;p76"/>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9" name="Google Shape;3029;p76"/>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0" name="Google Shape;3030;p76"/>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1" name="Google Shape;3031;p76"/>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2" name="Google Shape;3032;p76"/>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3" name="Google Shape;3033;p76"/>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4" name="Google Shape;3034;p76"/>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5" name="Google Shape;3035;p76"/>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6" name="Google Shape;3036;p76"/>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7" name="Google Shape;3037;p76"/>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8" name="Google Shape;3038;p76"/>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9" name="Google Shape;3039;p76"/>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0" name="Google Shape;3040;p76"/>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1" name="Google Shape;3041;p76"/>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2" name="Google Shape;3042;p76"/>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3" name="Google Shape;3043;p76"/>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4" name="Google Shape;3044;p76"/>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5" name="Google Shape;3045;p76"/>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6" name="Google Shape;3046;p76"/>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7" name="Google Shape;3047;p76"/>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8" name="Google Shape;3048;p76"/>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9" name="Google Shape;3049;p76"/>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0" name="Google Shape;3050;p76"/>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1" name="Google Shape;3051;p76"/>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2" name="Google Shape;3052;p76"/>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3" name="Google Shape;3053;p76"/>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4" name="Google Shape;3054;p76"/>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5" name="Google Shape;3055;p76"/>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6" name="Google Shape;3056;p76"/>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7" name="Google Shape;3057;p76"/>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8" name="Google Shape;3058;p76"/>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9" name="Google Shape;3059;p76"/>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0" name="Google Shape;3060;p76"/>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1" name="Google Shape;3061;p76"/>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2" name="Google Shape;3062;p76"/>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3" name="Google Shape;3063;p76"/>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4" name="Google Shape;3064;p76"/>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5" name="Google Shape;3065;p76"/>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6" name="Google Shape;3066;p76"/>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7" name="Google Shape;3067;p76"/>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8" name="Google Shape;3068;p76"/>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9" name="Google Shape;3069;p76"/>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0" name="Google Shape;3070;p76"/>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1" name="Google Shape;3071;p76"/>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2" name="Google Shape;3072;p76"/>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3" name="Google Shape;3073;p76"/>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4" name="Google Shape;3074;p76"/>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5" name="Google Shape;3075;p76"/>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6" name="Google Shape;3076;p76"/>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7" name="Google Shape;3077;p76"/>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8" name="Google Shape;3078;p76"/>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9" name="Google Shape;3079;p76"/>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0" name="Google Shape;3080;p76"/>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1" name="Google Shape;3081;p76"/>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2" name="Google Shape;3082;p76"/>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3" name="Google Shape;3083;p76"/>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4" name="Google Shape;3084;p76"/>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5" name="Google Shape;3085;p76"/>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6" name="Google Shape;3086;p76"/>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7" name="Google Shape;3087;p76"/>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8" name="Google Shape;3088;p76"/>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9" name="Google Shape;3089;p76"/>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0" name="Google Shape;3090;p76"/>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1" name="Google Shape;3091;p76"/>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2" name="Google Shape;3092;p76"/>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3" name="Google Shape;3093;p76"/>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4" name="Google Shape;3094;p76"/>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5" name="Google Shape;3095;p76"/>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6" name="Google Shape;3096;p76"/>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7" name="Google Shape;3097;p76"/>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8" name="Google Shape;3098;p76"/>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9" name="Google Shape;3099;p76"/>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0" name="Google Shape;3100;p76"/>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1" name="Google Shape;3101;p76"/>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2" name="Google Shape;3102;p76"/>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3" name="Google Shape;3103;p76"/>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4" name="Google Shape;3104;p76"/>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5" name="Google Shape;3105;p76"/>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6" name="Google Shape;3106;p76"/>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7" name="Google Shape;3107;p76"/>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8" name="Google Shape;3108;p76"/>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9" name="Google Shape;3109;p76"/>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0" name="Google Shape;3110;p76"/>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1" name="Google Shape;3111;p76"/>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2" name="Google Shape;3112;p76"/>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3" name="Google Shape;3113;p76"/>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4" name="Google Shape;3114;p76"/>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5" name="Google Shape;3115;p76"/>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6" name="Google Shape;3116;p76"/>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7" name="Google Shape;3117;p76"/>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8" name="Google Shape;3118;p76"/>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9" name="Google Shape;3119;p76"/>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0" name="Google Shape;3120;p76"/>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1" name="Google Shape;3121;p76"/>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2" name="Google Shape;3122;p76"/>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3" name="Google Shape;3123;p76"/>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4" name="Google Shape;3124;p76"/>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5" name="Google Shape;3125;p76"/>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6" name="Google Shape;3126;p76"/>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7" name="Google Shape;3127;p76"/>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8" name="Google Shape;3128;p76"/>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9" name="Google Shape;3129;p76"/>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0" name="Google Shape;3130;p76"/>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1" name="Google Shape;3131;p76"/>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2" name="Google Shape;3132;p76"/>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3" name="Google Shape;3133;p76"/>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4" name="Google Shape;3134;p76"/>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5" name="Google Shape;3135;p76"/>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6" name="Google Shape;3136;p76"/>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7" name="Google Shape;3137;p76"/>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8" name="Google Shape;3138;p76"/>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9" name="Google Shape;3139;p76"/>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0" name="Google Shape;3140;p76"/>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1" name="Google Shape;3141;p76"/>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2" name="Google Shape;3142;p76"/>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3" name="Google Shape;3143;p76"/>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4" name="Google Shape;3144;p76"/>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5" name="Google Shape;3145;p76"/>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6" name="Google Shape;3146;p76"/>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7" name="Google Shape;3147;p76"/>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8" name="Google Shape;3148;p76"/>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9" name="Google Shape;3149;p76"/>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0" name="Google Shape;3150;p76"/>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1" name="Google Shape;3151;p76"/>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2" name="Google Shape;3152;p76"/>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3" name="Google Shape;3153;p76"/>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4" name="Google Shape;3154;p76"/>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5" name="Google Shape;3155;p76"/>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6" name="Google Shape;3156;p76"/>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7" name="Google Shape;3157;p76"/>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8" name="Google Shape;3158;p76"/>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9" name="Google Shape;3159;p76"/>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0" name="Google Shape;3160;p76"/>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1" name="Google Shape;3161;p76"/>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2" name="Google Shape;3162;p76"/>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3" name="Google Shape;3163;p76"/>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4" name="Google Shape;3164;p76"/>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5" name="Google Shape;3165;p76"/>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6" name="Google Shape;3166;p76"/>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7" name="Google Shape;3167;p76"/>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8" name="Google Shape;3168;p76"/>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9" name="Google Shape;3169;p76"/>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0" name="Google Shape;3170;p76"/>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1" name="Google Shape;3171;p76"/>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2" name="Google Shape;3172;p76"/>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3" name="Google Shape;3173;p76"/>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4" name="Google Shape;3174;p76"/>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5" name="Google Shape;3175;p76"/>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6" name="Google Shape;3176;p76"/>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7" name="Google Shape;3177;p76"/>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8" name="Google Shape;3178;p76"/>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9" name="Google Shape;3179;p76"/>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0" name="Google Shape;3180;p76"/>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1" name="Google Shape;3181;p76"/>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2" name="Google Shape;3182;p76"/>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3" name="Google Shape;3183;p76"/>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4" name="Google Shape;3184;p76"/>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5" name="Google Shape;3185;p76"/>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6" name="Google Shape;3186;p76"/>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7" name="Google Shape;3187;p76"/>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8" name="Google Shape;3188;p76"/>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9" name="Google Shape;3189;p76"/>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0" name="Google Shape;3190;p76"/>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1" name="Google Shape;3191;p76"/>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2" name="Google Shape;3192;p76"/>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3" name="Google Shape;3193;p76"/>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4" name="Google Shape;3194;p76"/>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5" name="Google Shape;3195;p76"/>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6" name="Google Shape;3196;p76"/>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7" name="Google Shape;3197;p76"/>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8" name="Google Shape;3198;p76"/>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9" name="Google Shape;3199;p76"/>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0" name="Google Shape;3200;p76"/>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1" name="Google Shape;3201;p76"/>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2" name="Google Shape;3202;p76"/>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3" name="Google Shape;3203;p76"/>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4" name="Google Shape;3204;p76"/>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5" name="Google Shape;3205;p76"/>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6" name="Google Shape;3206;p76"/>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7" name="Google Shape;3207;p76"/>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8" name="Google Shape;3208;p76"/>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9" name="Google Shape;3209;p76"/>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0" name="Google Shape;3210;p76"/>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1" name="Google Shape;3211;p76"/>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2" name="Google Shape;3212;p76"/>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3" name="Google Shape;3213;p76"/>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4" name="Google Shape;3214;p76"/>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5" name="Google Shape;3215;p76"/>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6" name="Google Shape;3216;p76"/>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7" name="Google Shape;3217;p76"/>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8" name="Google Shape;3218;p76"/>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9" name="Google Shape;3219;p76"/>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0" name="Google Shape;3220;p76"/>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1" name="Google Shape;3221;p76"/>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2" name="Google Shape;3222;p76"/>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3" name="Google Shape;3223;p76"/>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4" name="Google Shape;3224;p76"/>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5" name="Google Shape;3225;p76"/>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6" name="Google Shape;3226;p76"/>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7" name="Google Shape;3227;p76"/>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8" name="Google Shape;3228;p76"/>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9" name="Google Shape;3229;p76"/>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0" name="Google Shape;3230;p76"/>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1" name="Google Shape;3231;p76"/>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2" name="Google Shape;3232;p76"/>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3" name="Google Shape;3233;p76"/>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4" name="Google Shape;3234;p76"/>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5" name="Google Shape;3235;p76"/>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6" name="Google Shape;3236;p76"/>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7" name="Google Shape;3237;p76"/>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8" name="Google Shape;3238;p76"/>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9" name="Google Shape;3239;p76"/>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0" name="Google Shape;3240;p76"/>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1" name="Google Shape;3241;p76"/>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2" name="Google Shape;3242;p76"/>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3" name="Google Shape;3243;p76"/>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4" name="Google Shape;3244;p76"/>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5" name="Google Shape;3245;p76"/>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6" name="Google Shape;3246;p76"/>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7" name="Google Shape;3247;p76"/>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8" name="Google Shape;3248;p76"/>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9" name="Google Shape;3249;p76"/>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0" name="Google Shape;3250;p76"/>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1" name="Google Shape;3251;p76"/>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2" name="Google Shape;3252;p76"/>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3" name="Google Shape;3253;p76"/>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4" name="Google Shape;3254;p76"/>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5" name="Google Shape;3255;p76"/>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6" name="Google Shape;3256;p76"/>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7" name="Google Shape;3257;p76"/>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8" name="Google Shape;3258;p76"/>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9" name="Google Shape;3259;p76"/>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0" name="Google Shape;3260;p76"/>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1" name="Google Shape;3261;p76"/>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2" name="Google Shape;3262;p76"/>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3" name="Google Shape;3263;p76"/>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4" name="Google Shape;3264;p76"/>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5" name="Google Shape;3265;p76"/>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6" name="Google Shape;3266;p76"/>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7" name="Google Shape;3267;p76"/>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8" name="Google Shape;3268;p76"/>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9" name="Google Shape;3269;p76"/>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0" name="Google Shape;3270;p76"/>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1" name="Google Shape;3271;p76"/>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2" name="Google Shape;3272;p76"/>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3" name="Google Shape;3273;p76"/>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4" name="Google Shape;3274;p76"/>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5" name="Google Shape;3275;p76"/>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6" name="Google Shape;3276;p76"/>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7" name="Google Shape;3277;p76"/>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8" name="Google Shape;3278;p76"/>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9" name="Google Shape;3279;p76"/>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0" name="Google Shape;3280;p76"/>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1" name="Google Shape;3281;p76"/>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2" name="Google Shape;3282;p76"/>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3" name="Google Shape;3283;p76"/>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4" name="Google Shape;3284;p76"/>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5" name="Google Shape;3285;p76"/>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6" name="Google Shape;3286;p76"/>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7" name="Google Shape;3287;p76"/>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8" name="Google Shape;3288;p76"/>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9" name="Google Shape;3289;p76"/>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0" name="Google Shape;3290;p76"/>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1" name="Google Shape;3291;p76"/>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2" name="Google Shape;3292;p76"/>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3" name="Google Shape;3293;p76"/>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4" name="Google Shape;3294;p76"/>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5" name="Google Shape;3295;p76"/>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6" name="Google Shape;3296;p76"/>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7" name="Google Shape;3297;p76"/>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8" name="Google Shape;3298;p76"/>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9" name="Google Shape;3299;p76"/>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0" name="Google Shape;3300;p76"/>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1" name="Google Shape;3301;p76"/>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2" name="Google Shape;3302;p76"/>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3" name="Google Shape;3303;p76"/>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4" name="Google Shape;3304;p76"/>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5" name="Google Shape;3305;p76"/>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6" name="Google Shape;3306;p76"/>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7" name="Google Shape;3307;p76"/>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8" name="Google Shape;3308;p76"/>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9" name="Google Shape;3309;p76"/>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0" name="Google Shape;3310;p76"/>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1" name="Google Shape;3311;p76"/>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2" name="Google Shape;3312;p76"/>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3" name="Google Shape;3313;p76"/>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4" name="Google Shape;3314;p76"/>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5" name="Google Shape;3315;p76"/>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6" name="Google Shape;3316;p76"/>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7" name="Google Shape;3317;p76"/>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8" name="Google Shape;3318;p76"/>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9" name="Google Shape;3319;p76"/>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0" name="Google Shape;3320;p76"/>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1" name="Google Shape;3321;p76"/>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2" name="Google Shape;3322;p76"/>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3" name="Google Shape;3323;p76"/>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4" name="Google Shape;3324;p76"/>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5" name="Google Shape;3325;p76"/>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6" name="Google Shape;3326;p76"/>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7" name="Google Shape;3327;p76"/>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8" name="Google Shape;3328;p76"/>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9" name="Google Shape;3329;p76"/>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0" name="Google Shape;3330;p76"/>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1" name="Google Shape;3331;p76"/>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2" name="Google Shape;3332;p76"/>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3" name="Google Shape;3333;p76"/>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4" name="Google Shape;3334;p76"/>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5" name="Google Shape;3335;p76"/>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6" name="Google Shape;3336;p76"/>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7" name="Google Shape;3337;p76"/>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8" name="Google Shape;3338;p76"/>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9" name="Google Shape;3339;p76"/>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0" name="Google Shape;3340;p76"/>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1" name="Google Shape;3341;p76"/>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2" name="Google Shape;3342;p76"/>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3" name="Google Shape;3343;p76"/>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4" name="Google Shape;3344;p76"/>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5" name="Google Shape;3345;p76"/>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6" name="Google Shape;3346;p76"/>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7" name="Google Shape;3347;p76"/>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8" name="Google Shape;3348;p76"/>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9" name="Google Shape;3349;p76"/>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0" name="Google Shape;3350;p76"/>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1" name="Google Shape;3351;p76"/>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2" name="Google Shape;3352;p76"/>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3" name="Google Shape;3353;p76"/>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4" name="Google Shape;3354;p76"/>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5" name="Google Shape;3355;p76"/>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6" name="Google Shape;3356;p76"/>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7" name="Google Shape;3357;p76"/>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8" name="Google Shape;3358;p76"/>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9" name="Google Shape;3359;p76"/>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0" name="Google Shape;3360;p76"/>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1" name="Google Shape;3361;p76"/>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2" name="Google Shape;3362;p76"/>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3" name="Google Shape;3363;p76"/>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4" name="Google Shape;3364;p76"/>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5" name="Google Shape;3365;p76"/>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6" name="Google Shape;3366;p76"/>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7" name="Google Shape;3367;p76"/>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8" name="Google Shape;3368;p76"/>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9" name="Google Shape;3369;p76"/>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0" name="Google Shape;3370;p76"/>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1" name="Google Shape;3371;p76"/>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2" name="Google Shape;3372;p76"/>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3" name="Google Shape;3373;p76"/>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4" name="Google Shape;3374;p76"/>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5" name="Google Shape;3375;p76"/>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6" name="Google Shape;3376;p76"/>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7" name="Google Shape;3377;p76"/>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8" name="Google Shape;3378;p76"/>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9" name="Google Shape;3379;p76"/>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0" name="Google Shape;3380;p76"/>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1" name="Google Shape;3381;p76"/>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2" name="Google Shape;3382;p76"/>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3" name="Google Shape;3383;p76"/>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4" name="Google Shape;3384;p76"/>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5" name="Google Shape;3385;p76"/>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6" name="Google Shape;3386;p76"/>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7" name="Google Shape;3387;p76"/>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8" name="Google Shape;3388;p76"/>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9" name="Google Shape;3389;p76"/>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0" name="Google Shape;3390;p76"/>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1" name="Google Shape;3391;p76"/>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2" name="Google Shape;3392;p76"/>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3" name="Google Shape;3393;p76"/>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4" name="Google Shape;3394;p76"/>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5" name="Google Shape;3395;p76"/>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6" name="Google Shape;3396;p76"/>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7" name="Google Shape;3397;p76"/>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8" name="Google Shape;3398;p76"/>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9" name="Google Shape;3399;p76"/>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0" name="Google Shape;3400;p76"/>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1" name="Google Shape;3401;p76"/>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2" name="Google Shape;3402;p76"/>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3" name="Google Shape;3403;p76"/>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4" name="Google Shape;3404;p76"/>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5" name="Google Shape;3405;p76"/>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6" name="Google Shape;3406;p76"/>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7" name="Google Shape;3407;p76"/>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8" name="Google Shape;3408;p76"/>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9" name="Google Shape;3409;p76"/>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0" name="Google Shape;3410;p76"/>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1" name="Google Shape;3411;p76"/>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2" name="Google Shape;3412;p76"/>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3" name="Google Shape;3413;p76"/>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4" name="Google Shape;3414;p76"/>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5" name="Google Shape;3415;p76"/>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6" name="Google Shape;3416;p76"/>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7" name="Google Shape;3417;p76"/>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8" name="Google Shape;3418;p76"/>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9" name="Google Shape;3419;p76"/>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0" name="Google Shape;3420;p76"/>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1" name="Google Shape;3421;p76"/>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2" name="Google Shape;3422;p76"/>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3" name="Google Shape;3423;p76"/>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4" name="Google Shape;3424;p76"/>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5" name="Google Shape;3425;p76"/>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6" name="Google Shape;3426;p76"/>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7" name="Google Shape;3427;p76"/>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8" name="Google Shape;3428;p76"/>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9" name="Google Shape;3429;p76"/>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0" name="Google Shape;3430;p76"/>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1" name="Google Shape;3431;p76"/>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2" name="Google Shape;3432;p76"/>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3" name="Google Shape;3433;p76"/>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4" name="Google Shape;3434;p76"/>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5" name="Google Shape;3435;p76"/>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6" name="Google Shape;3436;p76"/>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7" name="Google Shape;3437;p76"/>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8" name="Google Shape;3438;p76"/>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9" name="Google Shape;3439;p76"/>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0" name="Google Shape;3440;p76"/>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1" name="Google Shape;3441;p76"/>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2" name="Google Shape;3442;p76"/>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3" name="Google Shape;3443;p76"/>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4" name="Google Shape;3444;p76"/>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5" name="Google Shape;3445;p76"/>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6" name="Google Shape;3446;p76"/>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7" name="Google Shape;3447;p76"/>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8" name="Google Shape;3448;p76"/>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9" name="Google Shape;3449;p76"/>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0" name="Google Shape;3450;p76"/>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1" name="Google Shape;3451;p76"/>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2" name="Google Shape;3452;p76"/>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3" name="Google Shape;3453;p76"/>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4" name="Google Shape;3454;p76"/>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5" name="Google Shape;3455;p76"/>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6" name="Google Shape;3456;p76"/>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7" name="Google Shape;3457;p76"/>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8" name="Google Shape;3458;p76"/>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9" name="Google Shape;3459;p76"/>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0" name="Google Shape;3460;p76"/>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1" name="Google Shape;3461;p76"/>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2" name="Google Shape;3462;p76"/>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3" name="Google Shape;3463;p76"/>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4" name="Google Shape;3464;p76"/>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5" name="Google Shape;3465;p76"/>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6" name="Google Shape;3466;p76"/>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7" name="Google Shape;3467;p76"/>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8" name="Google Shape;3468;p76"/>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9" name="Google Shape;3469;p76"/>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0" name="Google Shape;3470;p76"/>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1" name="Google Shape;3471;p76"/>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2" name="Google Shape;3472;p76"/>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3" name="Google Shape;3473;p76"/>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4" name="Google Shape;3474;p76"/>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5" name="Google Shape;3475;p76"/>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6" name="Google Shape;3476;p76"/>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7" name="Google Shape;3477;p76"/>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8" name="Google Shape;3478;p76"/>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9" name="Google Shape;3479;p76"/>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0" name="Google Shape;3480;p76"/>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1" name="Google Shape;3481;p76"/>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2" name="Google Shape;3482;p76"/>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3" name="Google Shape;3483;p76"/>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4" name="Google Shape;3484;p76"/>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5" name="Google Shape;3485;p76"/>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6" name="Google Shape;3486;p76"/>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7" name="Google Shape;3487;p76"/>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8" name="Google Shape;3488;p76"/>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9" name="Google Shape;3489;p76"/>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0" name="Google Shape;3490;p76"/>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1" name="Google Shape;3491;p76"/>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2" name="Google Shape;3492;p76"/>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3" name="Google Shape;3493;p76"/>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4" name="Google Shape;3494;p76"/>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5" name="Google Shape;3495;p76"/>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6" name="Google Shape;3496;p76"/>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7" name="Google Shape;3497;p76"/>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8" name="Google Shape;3498;p76"/>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9" name="Google Shape;3499;p76"/>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0" name="Google Shape;3500;p76"/>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1" name="Google Shape;3501;p76"/>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2" name="Google Shape;3502;p76"/>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3" name="Google Shape;3503;p76"/>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4" name="Google Shape;3504;p76"/>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5" name="Google Shape;3505;p76"/>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6" name="Google Shape;3506;p76"/>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7" name="Google Shape;3507;p76"/>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8" name="Google Shape;3508;p76"/>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9" name="Google Shape;3509;p76"/>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0" name="Google Shape;3510;p76"/>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1" name="Google Shape;3511;p76"/>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2" name="Google Shape;3512;p76"/>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3" name="Google Shape;3513;p76"/>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4" name="Google Shape;3514;p76"/>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5" name="Google Shape;3515;p76"/>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6" name="Google Shape;3516;p76"/>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7" name="Google Shape;3517;p76"/>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8" name="Google Shape;3518;p76"/>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9" name="Google Shape;3519;p76"/>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0" name="Google Shape;3520;p76"/>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1" name="Google Shape;3521;p76"/>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2" name="Google Shape;3522;p76"/>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3" name="Google Shape;3523;p76"/>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4" name="Google Shape;3524;p76"/>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5" name="Google Shape;3525;p76"/>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6" name="Google Shape;3526;p76"/>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7" name="Google Shape;3527;p76"/>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8" name="Google Shape;3528;p76"/>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9" name="Google Shape;3529;p76"/>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0" name="Google Shape;3530;p76"/>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1" name="Google Shape;3531;p76"/>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2" name="Google Shape;3532;p76"/>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3" name="Google Shape;3533;p76"/>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4" name="Google Shape;3534;p76"/>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5" name="Google Shape;3535;p76"/>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6" name="Google Shape;3536;p76"/>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7" name="Google Shape;3537;p76"/>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8" name="Google Shape;3538;p76"/>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9" name="Google Shape;3539;p76"/>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0" name="Google Shape;3540;p76"/>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1" name="Google Shape;3541;p76"/>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2" name="Google Shape;3542;p76"/>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3" name="Google Shape;3543;p76"/>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4" name="Google Shape;3544;p76"/>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5" name="Google Shape;3545;p76"/>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6" name="Google Shape;3546;p76"/>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7" name="Google Shape;3547;p76"/>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8" name="Google Shape;3548;p76"/>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9" name="Google Shape;3549;p76"/>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0" name="Google Shape;3550;p76"/>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1" name="Google Shape;3551;p76"/>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2" name="Google Shape;3552;p76"/>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3" name="Google Shape;3553;p76"/>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4" name="Google Shape;3554;p76"/>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5" name="Google Shape;3555;p76"/>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6" name="Google Shape;3556;p76"/>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7" name="Google Shape;3557;p76"/>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8" name="Google Shape;3558;p76"/>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9" name="Google Shape;3559;p76"/>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0" name="Google Shape;3560;p76"/>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1" name="Google Shape;3561;p76"/>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2" name="Google Shape;3562;p76"/>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3" name="Google Shape;3563;p76"/>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4" name="Google Shape;3564;p76"/>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5" name="Google Shape;3565;p76"/>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6" name="Google Shape;3566;p76"/>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7" name="Google Shape;3567;p76"/>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8" name="Google Shape;3568;p76"/>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9" name="Google Shape;3569;p76"/>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0" name="Google Shape;3570;p76"/>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1" name="Google Shape;3571;p76"/>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2" name="Google Shape;3572;p76"/>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3" name="Google Shape;3573;p76"/>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4" name="Google Shape;3574;p76"/>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5" name="Google Shape;3575;p76"/>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6" name="Google Shape;3576;p76"/>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7" name="Google Shape;3577;p76"/>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8" name="Google Shape;3578;p76"/>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9" name="Google Shape;3579;p76"/>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0" name="Google Shape;3580;p76"/>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1" name="Google Shape;3581;p76"/>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2" name="Google Shape;3582;p76"/>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3" name="Google Shape;3583;p76"/>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4" name="Google Shape;3584;p76"/>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5" name="Google Shape;3585;p76"/>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6" name="Google Shape;3586;p76"/>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7" name="Google Shape;3587;p76"/>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8" name="Google Shape;3588;p76"/>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9" name="Google Shape;3589;p76"/>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0" name="Google Shape;3590;p76"/>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1" name="Google Shape;3591;p76"/>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2" name="Google Shape;3592;p76"/>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3" name="Google Shape;3593;p76"/>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4" name="Google Shape;3594;p76"/>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5" name="Google Shape;3595;p76"/>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6" name="Google Shape;3596;p76"/>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7" name="Google Shape;3597;p76"/>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8" name="Google Shape;3598;p76"/>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9" name="Google Shape;3599;p76"/>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0" name="Google Shape;3600;p76"/>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1" name="Google Shape;3601;p76"/>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2" name="Google Shape;3602;p76"/>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3" name="Google Shape;3603;p76"/>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4" name="Google Shape;3604;p76"/>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5" name="Google Shape;3605;p76"/>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6" name="Google Shape;3606;p76"/>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7" name="Google Shape;3607;p76"/>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8" name="Google Shape;3608;p76"/>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9" name="Google Shape;3609;p76"/>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0" name="Google Shape;3610;p76"/>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1" name="Google Shape;3611;p76"/>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2" name="Google Shape;3612;p76"/>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3" name="Google Shape;3613;p76"/>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4" name="Google Shape;3614;p76"/>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5" name="Google Shape;3615;p76"/>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6" name="Google Shape;3616;p76"/>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7" name="Google Shape;3617;p76"/>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8" name="Google Shape;3618;p76"/>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9" name="Google Shape;3619;p76"/>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0" name="Google Shape;3620;p76"/>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1" name="Google Shape;3621;p76"/>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2" name="Google Shape;3622;p76"/>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3" name="Google Shape;3623;p76"/>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4" name="Google Shape;3624;p76"/>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5" name="Google Shape;3625;p76"/>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6" name="Google Shape;3626;p76"/>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7" name="Google Shape;3627;p76"/>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8" name="Google Shape;3628;p76"/>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9" name="Google Shape;3629;p76"/>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0" name="Google Shape;3630;p76"/>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1" name="Google Shape;3631;p76"/>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2" name="Google Shape;3632;p76"/>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3" name="Google Shape;3633;p76"/>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4" name="Google Shape;3634;p76"/>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5" name="Google Shape;3635;p76"/>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6" name="Google Shape;3636;p76"/>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7" name="Google Shape;3637;p76"/>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8" name="Google Shape;3638;p76"/>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9" name="Google Shape;3639;p76"/>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0" name="Google Shape;3640;p76"/>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1" name="Google Shape;3641;p76"/>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2" name="Google Shape;3642;p76"/>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3" name="Google Shape;3643;p76"/>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4" name="Google Shape;3644;p76"/>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5" name="Google Shape;3645;p76"/>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6" name="Google Shape;3646;p76"/>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7" name="Google Shape;3647;p76"/>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8" name="Google Shape;3648;p76"/>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9" name="Google Shape;3649;p76"/>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0" name="Google Shape;3650;p76"/>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1" name="Google Shape;3651;p76"/>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2" name="Google Shape;3652;p76"/>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3" name="Google Shape;3653;p76"/>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4" name="Google Shape;3654;p76"/>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5" name="Google Shape;3655;p76"/>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6" name="Google Shape;3656;p76"/>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7" name="Google Shape;3657;p76"/>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8" name="Google Shape;3658;p76"/>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9" name="Google Shape;3659;p76"/>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0" name="Google Shape;3660;p76"/>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1" name="Google Shape;3661;p76"/>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2" name="Google Shape;3662;p76"/>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3" name="Google Shape;3663;p76"/>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4" name="Google Shape;3664;p76"/>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5" name="Google Shape;3665;p76"/>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6" name="Google Shape;3666;p76"/>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7" name="Google Shape;3667;p76"/>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8" name="Google Shape;3668;p76"/>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9" name="Google Shape;3669;p76"/>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0" name="Google Shape;3670;p76"/>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1" name="Google Shape;3671;p76"/>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2" name="Google Shape;3672;p76"/>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3" name="Google Shape;3673;p76"/>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4" name="Google Shape;3674;p76"/>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5" name="Google Shape;3675;p76"/>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6" name="Google Shape;3676;p76"/>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7" name="Google Shape;3677;p76"/>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8" name="Google Shape;3678;p76"/>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9" name="Google Shape;3679;p76"/>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0" name="Google Shape;3680;p76"/>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1" name="Google Shape;3681;p76"/>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2" name="Google Shape;3682;p76"/>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3" name="Google Shape;3683;p76"/>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4" name="Google Shape;3684;p76"/>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5" name="Google Shape;3685;p76"/>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6" name="Google Shape;3686;p76"/>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7" name="Google Shape;3687;p76"/>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8" name="Google Shape;3688;p76"/>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9" name="Google Shape;3689;p76"/>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0" name="Google Shape;3690;p76"/>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1" name="Google Shape;3691;p76"/>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2" name="Google Shape;3692;p76"/>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3" name="Google Shape;3693;p76"/>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4" name="Google Shape;3694;p76"/>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5" name="Google Shape;3695;p76"/>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6" name="Google Shape;3696;p76"/>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7" name="Google Shape;3697;p76"/>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8" name="Google Shape;3698;p76"/>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9" name="Google Shape;3699;p76"/>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0" name="Google Shape;3700;p76"/>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1" name="Google Shape;3701;p76"/>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2" name="Google Shape;3702;p76"/>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3" name="Google Shape;3703;p76"/>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4" name="Google Shape;3704;p76"/>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5" name="Google Shape;3705;p76"/>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6" name="Google Shape;3706;p76"/>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7" name="Google Shape;3707;p76"/>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8" name="Google Shape;3708;p76"/>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9" name="Google Shape;3709;p76"/>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0" name="Google Shape;3710;p76"/>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1" name="Google Shape;3711;p76"/>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2" name="Google Shape;3712;p76"/>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3" name="Google Shape;3713;p76"/>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4" name="Google Shape;3714;p76"/>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5" name="Google Shape;3715;p76"/>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6" name="Google Shape;3716;p76"/>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7" name="Google Shape;3717;p76"/>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8" name="Google Shape;3718;p76"/>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9" name="Google Shape;3719;p76"/>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0" name="Google Shape;3720;p76"/>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1" name="Google Shape;3721;p76"/>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2" name="Google Shape;3722;p76"/>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3" name="Google Shape;3723;p76"/>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4" name="Google Shape;3724;p76"/>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5" name="Google Shape;3725;p76"/>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6" name="Google Shape;3726;p76"/>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7" name="Google Shape;3727;p76"/>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8" name="Google Shape;3728;p76"/>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9" name="Google Shape;3729;p76"/>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0" name="Google Shape;3730;p76"/>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1" name="Google Shape;3731;p76"/>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2" name="Google Shape;3732;p76"/>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3" name="Google Shape;3733;p76"/>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4" name="Google Shape;3734;p76"/>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5" name="Google Shape;3735;p76"/>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6" name="Google Shape;3736;p76"/>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7" name="Google Shape;3737;p76"/>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8" name="Google Shape;3738;p76"/>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9" name="Google Shape;3739;p76"/>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0" name="Google Shape;3740;p76"/>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1" name="Google Shape;3741;p76"/>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2" name="Google Shape;3742;p76"/>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3" name="Google Shape;3743;p76"/>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4" name="Google Shape;3744;p76"/>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5" name="Google Shape;3745;p76"/>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6" name="Google Shape;3746;p76"/>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7" name="Google Shape;3747;p76"/>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8" name="Google Shape;3748;p76"/>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9" name="Google Shape;3749;p76"/>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0" name="Google Shape;3750;p76"/>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1" name="Google Shape;3751;p76"/>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2" name="Google Shape;3752;p76"/>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3" name="Google Shape;3753;p76"/>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4" name="Google Shape;3754;p76"/>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5" name="Google Shape;3755;p76"/>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6" name="Google Shape;3756;p76"/>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7" name="Google Shape;3757;p76"/>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8" name="Google Shape;3758;p76"/>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9" name="Google Shape;3759;p76"/>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0" name="Google Shape;3760;p76"/>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1" name="Google Shape;3761;p76"/>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2" name="Google Shape;3762;p76"/>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3" name="Google Shape;3763;p76"/>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4" name="Google Shape;3764;p76"/>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5" name="Google Shape;3765;p76"/>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6" name="Google Shape;3766;p76"/>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7" name="Google Shape;3767;p76"/>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8" name="Google Shape;3768;p76"/>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9" name="Google Shape;3769;p76"/>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0" name="Google Shape;3770;p76"/>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1" name="Google Shape;3771;p76"/>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2" name="Google Shape;3772;p76"/>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3" name="Google Shape;3773;p76"/>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4" name="Google Shape;3774;p76"/>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5" name="Google Shape;3775;p76"/>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6" name="Google Shape;3776;p76"/>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7" name="Google Shape;3777;p76"/>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8" name="Google Shape;3778;p76"/>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9" name="Google Shape;3779;p76"/>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0" name="Google Shape;3780;p76"/>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1" name="Google Shape;3781;p76"/>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2" name="Google Shape;3782;p76"/>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3" name="Google Shape;3783;p76"/>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4" name="Google Shape;3784;p76"/>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5" name="Google Shape;3785;p76"/>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6" name="Google Shape;3786;p76"/>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7" name="Google Shape;3787;p76"/>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8" name="Google Shape;3788;p76"/>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9" name="Google Shape;3789;p76"/>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0" name="Google Shape;3790;p76"/>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1" name="Google Shape;3791;p76"/>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2" name="Google Shape;3792;p76"/>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3" name="Google Shape;3793;p76"/>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4" name="Google Shape;3794;p76"/>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5" name="Google Shape;3795;p76"/>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6" name="Google Shape;3796;p76"/>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7" name="Google Shape;3797;p76"/>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8" name="Google Shape;3798;p76"/>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9" name="Google Shape;3799;p76"/>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0" name="Google Shape;3800;p76"/>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1" name="Google Shape;3801;p76"/>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2" name="Google Shape;3802;p76"/>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3" name="Google Shape;3803;p76"/>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4" name="Google Shape;3804;p76"/>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5" name="Google Shape;3805;p76"/>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6" name="Google Shape;3806;p76"/>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7" name="Google Shape;3807;p76"/>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8" name="Google Shape;3808;p76"/>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9" name="Google Shape;3809;p76"/>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0" name="Google Shape;3810;p76"/>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1" name="Google Shape;3811;p76"/>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2" name="Google Shape;3812;p76"/>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3" name="Google Shape;3813;p76"/>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4" name="Google Shape;3814;p76"/>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5" name="Google Shape;3815;p76"/>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6" name="Google Shape;3816;p76"/>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7" name="Google Shape;3817;p76"/>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8" name="Google Shape;3818;p76"/>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9" name="Google Shape;3819;p76"/>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0" name="Google Shape;3820;p76"/>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1" name="Google Shape;3821;p76"/>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2" name="Google Shape;3822;p76"/>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3" name="Google Shape;3823;p76"/>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4" name="Google Shape;3824;p76"/>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5" name="Google Shape;3825;p76"/>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6" name="Google Shape;3826;p76"/>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7" name="Google Shape;3827;p76"/>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8" name="Google Shape;3828;p76"/>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9" name="Google Shape;3829;p76"/>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0" name="Google Shape;3830;p76"/>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1" name="Google Shape;3831;p76"/>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2" name="Google Shape;3832;p76"/>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3" name="Google Shape;3833;p76"/>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4" name="Google Shape;3834;p76"/>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5" name="Google Shape;3835;p76"/>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6" name="Google Shape;3836;p76"/>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7" name="Google Shape;3837;p76"/>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8" name="Google Shape;3838;p76"/>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9" name="Google Shape;3839;p76"/>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0" name="Google Shape;3840;p76"/>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1" name="Google Shape;3841;p76"/>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2" name="Google Shape;3842;p76"/>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3" name="Google Shape;3843;p76"/>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4" name="Google Shape;3844;p76"/>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5" name="Google Shape;3845;p76"/>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6" name="Google Shape;3846;p76"/>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7" name="Google Shape;3847;p76"/>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8" name="Google Shape;3848;p76"/>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9" name="Google Shape;3849;p76"/>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0" name="Google Shape;3850;p76"/>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1" name="Google Shape;3851;p76"/>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2" name="Google Shape;3852;p76"/>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3" name="Google Shape;3853;p76"/>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4" name="Google Shape;3854;p76"/>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5" name="Google Shape;3855;p76"/>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6" name="Google Shape;3856;p76"/>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7" name="Google Shape;3857;p76"/>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8" name="Google Shape;3858;p76"/>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9" name="Google Shape;3859;p76"/>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0" name="Google Shape;3860;p76"/>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1" name="Google Shape;3861;p76"/>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2" name="Google Shape;3862;p76"/>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3" name="Google Shape;3863;p76"/>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4" name="Google Shape;3864;p76"/>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5" name="Google Shape;3865;p76"/>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6" name="Google Shape;3866;p76"/>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7" name="Google Shape;3867;p76"/>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8" name="Google Shape;3868;p76"/>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9" name="Google Shape;3869;p76"/>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0" name="Google Shape;3870;p76"/>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1" name="Google Shape;3871;p76"/>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2" name="Google Shape;3872;p76"/>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3" name="Google Shape;3873;p76"/>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4" name="Google Shape;3874;p76"/>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5" name="Google Shape;3875;p76"/>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6" name="Google Shape;3876;p76"/>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7" name="Google Shape;3877;p76"/>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8" name="Google Shape;3878;p76"/>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9" name="Google Shape;3879;p76"/>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0" name="Google Shape;3880;p76"/>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1" name="Google Shape;3881;p76"/>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2" name="Google Shape;3882;p76"/>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3" name="Google Shape;3883;p76"/>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4" name="Google Shape;3884;p76"/>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5" name="Google Shape;3885;p76"/>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6" name="Google Shape;3886;p76"/>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7" name="Google Shape;3887;p76"/>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8" name="Google Shape;3888;p76"/>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9" name="Google Shape;3889;p76"/>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0" name="Google Shape;3890;p76"/>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1" name="Google Shape;3891;p76"/>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2" name="Google Shape;3892;p76"/>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3" name="Google Shape;3893;p76"/>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4" name="Google Shape;3894;p76"/>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5" name="Google Shape;3895;p76"/>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6" name="Google Shape;3896;p76"/>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7" name="Google Shape;3897;p76"/>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8" name="Google Shape;3898;p76"/>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9" name="Google Shape;3899;p76"/>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0" name="Google Shape;3900;p76"/>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1" name="Google Shape;3901;p76"/>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2" name="Google Shape;3902;p76"/>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3" name="Google Shape;3903;p76"/>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4" name="Google Shape;3904;p76"/>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5" name="Google Shape;3905;p76"/>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6" name="Google Shape;3906;p76"/>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7" name="Google Shape;3907;p76"/>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8" name="Google Shape;3908;p76"/>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9" name="Google Shape;3909;p76"/>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0" name="Google Shape;3910;p76"/>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1" name="Google Shape;3911;p76"/>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2" name="Google Shape;3912;p76"/>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3" name="Google Shape;3913;p76"/>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4" name="Google Shape;3914;p76"/>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5" name="Google Shape;3915;p76"/>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6" name="Google Shape;3916;p76"/>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7" name="Google Shape;3917;p76"/>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8" name="Google Shape;3918;p76"/>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9" name="Google Shape;3919;p76"/>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0" name="Google Shape;3920;p76"/>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1" name="Google Shape;3921;p76"/>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2" name="Google Shape;3922;p76"/>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3" name="Google Shape;3923;p76"/>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4" name="Google Shape;3924;p76"/>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5" name="Google Shape;3925;p76"/>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6" name="Google Shape;3926;p76"/>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7" name="Google Shape;3927;p76"/>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8" name="Google Shape;3928;p76"/>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9" name="Google Shape;3929;p76"/>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0" name="Google Shape;3930;p76"/>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1" name="Google Shape;3931;p76"/>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2" name="Google Shape;3932;p76"/>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3" name="Google Shape;3933;p76"/>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4" name="Google Shape;3934;p76"/>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5" name="Google Shape;3935;p76"/>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6" name="Google Shape;3936;p76"/>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7" name="Google Shape;3937;p76"/>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8" name="Google Shape;3938;p76"/>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9" name="Google Shape;3939;p76"/>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0" name="Google Shape;3940;p76"/>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1" name="Google Shape;3941;p76"/>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2" name="Google Shape;3942;p76"/>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3" name="Google Shape;3943;p76"/>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4" name="Google Shape;3944;p76"/>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5" name="Google Shape;3945;p76"/>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6" name="Google Shape;3946;p76"/>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7" name="Google Shape;3947;p76"/>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8" name="Google Shape;3948;p76"/>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9" name="Google Shape;3949;p76"/>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0" name="Google Shape;3950;p76"/>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1" name="Google Shape;3951;p76"/>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2" name="Google Shape;3952;p76"/>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3" name="Google Shape;3953;p76"/>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4" name="Google Shape;3954;p76"/>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5" name="Google Shape;3955;p76"/>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6" name="Google Shape;3956;p76"/>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7" name="Google Shape;3957;p76"/>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8" name="Google Shape;3958;p76"/>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9" name="Google Shape;3959;p76"/>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0" name="Google Shape;3960;p76"/>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1" name="Google Shape;3961;p76"/>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2" name="Google Shape;3962;p76"/>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3" name="Google Shape;3963;p76"/>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4" name="Google Shape;3964;p76"/>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5" name="Google Shape;3965;p76"/>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6" name="Google Shape;3966;p76"/>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7" name="Google Shape;3967;p76"/>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8" name="Google Shape;3968;p76"/>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9" name="Google Shape;3969;p76"/>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0" name="Google Shape;3970;p76"/>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1" name="Google Shape;3971;p76"/>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2" name="Google Shape;3972;p76"/>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3" name="Google Shape;3973;p76"/>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4" name="Google Shape;3974;p76"/>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5" name="Google Shape;3975;p76"/>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6" name="Google Shape;3976;p76"/>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7" name="Google Shape;3977;p76"/>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8" name="Google Shape;3978;p76"/>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9" name="Google Shape;3979;p76"/>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0" name="Google Shape;3980;p76"/>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1" name="Google Shape;3981;p76"/>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2" name="Google Shape;3982;p76"/>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3" name="Google Shape;3983;p76"/>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4" name="Google Shape;3984;p76"/>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5" name="Google Shape;3985;p76"/>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6" name="Google Shape;3986;p76"/>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7" name="Google Shape;3987;p76"/>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8" name="Google Shape;3988;p76"/>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9" name="Google Shape;3989;p76"/>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0" name="Google Shape;3990;p76"/>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1" name="Google Shape;3991;p76"/>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2" name="Google Shape;3992;p76"/>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3" name="Google Shape;3993;p76"/>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4" name="Google Shape;3994;p76"/>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5" name="Google Shape;3995;p76"/>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6" name="Google Shape;3996;p76"/>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7" name="Google Shape;3997;p76"/>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8" name="Google Shape;3998;p76"/>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9" name="Google Shape;3999;p76"/>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0" name="Google Shape;4000;p76"/>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1" name="Google Shape;4001;p76"/>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2" name="Google Shape;4002;p76"/>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3" name="Google Shape;4003;p76"/>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4" name="Google Shape;4004;p76"/>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5" name="Google Shape;4005;p76"/>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6" name="Google Shape;4006;p76"/>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7" name="Google Shape;4007;p76"/>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8" name="Google Shape;4008;p76"/>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9" name="Google Shape;4009;p76"/>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0" name="Google Shape;4010;p76"/>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1" name="Google Shape;4011;p76"/>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2" name="Google Shape;4012;p76"/>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3" name="Google Shape;4013;p76"/>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4" name="Google Shape;4014;p76"/>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5" name="Google Shape;4015;p76"/>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6" name="Google Shape;4016;p76"/>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7" name="Google Shape;4017;p76"/>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8" name="Google Shape;4018;p76"/>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9" name="Google Shape;4019;p76"/>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0" name="Google Shape;4020;p76"/>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1" name="Google Shape;4021;p76"/>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2" name="Google Shape;4022;p76"/>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3" name="Google Shape;4023;p76"/>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4" name="Google Shape;4024;p76"/>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5" name="Google Shape;4025;p76"/>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6" name="Google Shape;4026;p76"/>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7" name="Google Shape;4027;p76"/>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8" name="Google Shape;4028;p76"/>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9" name="Google Shape;4029;p76"/>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0" name="Google Shape;4030;p76"/>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1" name="Google Shape;4031;p76"/>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2" name="Google Shape;4032;p76"/>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3" name="Google Shape;4033;p76"/>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4" name="Google Shape;4034;p76"/>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5" name="Google Shape;4035;p76"/>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6" name="Google Shape;4036;p76"/>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7" name="Google Shape;4037;p76"/>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8" name="Google Shape;4038;p76"/>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9" name="Google Shape;4039;p76"/>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0" name="Google Shape;4040;p76"/>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1" name="Google Shape;4041;p76"/>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2" name="Google Shape;4042;p76"/>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3" name="Google Shape;4043;p76"/>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4" name="Google Shape;4044;p76"/>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5" name="Google Shape;4045;p76"/>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6" name="Google Shape;4046;p76"/>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7" name="Google Shape;4047;p76"/>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8" name="Google Shape;4048;p76"/>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9" name="Google Shape;4049;p76"/>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0" name="Google Shape;4050;p76"/>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1" name="Google Shape;4051;p76"/>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2" name="Google Shape;4052;p76"/>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3" name="Google Shape;4053;p76"/>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4" name="Google Shape;4054;p76"/>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5" name="Google Shape;4055;p76"/>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6" name="Google Shape;4056;p76"/>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7" name="Google Shape;4057;p76"/>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8" name="Google Shape;4058;p76"/>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9" name="Google Shape;4059;p76"/>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0" name="Google Shape;4060;p76"/>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1" name="Google Shape;4061;p76"/>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2" name="Google Shape;4062;p76"/>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3" name="Google Shape;4063;p76"/>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4" name="Google Shape;4064;p76"/>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5" name="Google Shape;4065;p76"/>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6" name="Google Shape;4066;p76"/>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7" name="Google Shape;4067;p76"/>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8" name="Google Shape;4068;p76"/>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9" name="Google Shape;4069;p76"/>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0" name="Google Shape;4070;p76"/>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1" name="Google Shape;4071;p76"/>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2" name="Google Shape;4072;p76"/>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3" name="Google Shape;4073;p76"/>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4" name="Google Shape;4074;p76"/>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5" name="Google Shape;4075;p76"/>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6" name="Google Shape;4076;p76"/>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7" name="Google Shape;4077;p76"/>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8" name="Google Shape;4078;p76"/>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9" name="Google Shape;4079;p76"/>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0" name="Google Shape;4080;p76"/>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1" name="Google Shape;4081;p76"/>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2" name="Google Shape;4082;p76"/>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3" name="Google Shape;4083;p76"/>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4" name="Google Shape;4084;p76"/>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5" name="Google Shape;4085;p76"/>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6" name="Google Shape;4086;p76"/>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7" name="Google Shape;4087;p76"/>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8" name="Google Shape;4088;p76"/>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9" name="Google Shape;4089;p76"/>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0" name="Google Shape;4090;p76"/>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1" name="Google Shape;4091;p76"/>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2" name="Google Shape;4092;p76"/>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3" name="Google Shape;4093;p76"/>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4" name="Google Shape;4094;p76"/>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5" name="Google Shape;4095;p76"/>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6" name="Google Shape;4096;p76"/>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7" name="Google Shape;4097;p76"/>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8" name="Google Shape;4098;p76"/>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9" name="Google Shape;4099;p76"/>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0" name="Google Shape;4100;p76"/>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1" name="Google Shape;4101;p76"/>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2" name="Google Shape;4102;p76"/>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3" name="Google Shape;4103;p76"/>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4" name="Google Shape;4104;p76"/>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5" name="Google Shape;4105;p76"/>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6" name="Google Shape;4106;p76"/>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7" name="Google Shape;4107;p76"/>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8" name="Google Shape;4108;p76"/>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9" name="Google Shape;4109;p76"/>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0" name="Google Shape;4110;p76"/>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1" name="Google Shape;4111;p76"/>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2" name="Google Shape;4112;p76"/>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3" name="Google Shape;4113;p76"/>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4" name="Google Shape;4114;p76"/>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5" name="Google Shape;4115;p76"/>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6" name="Google Shape;4116;p76"/>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7" name="Google Shape;4117;p76"/>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8" name="Google Shape;4118;p76"/>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9" name="Google Shape;4119;p76"/>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0" name="Google Shape;4120;p76"/>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1" name="Google Shape;4121;p76"/>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2" name="Google Shape;4122;p76"/>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3" name="Google Shape;4123;p76"/>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4" name="Google Shape;4124;p76"/>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5" name="Google Shape;4125;p76"/>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6" name="Google Shape;4126;p76"/>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7" name="Google Shape;4127;p76"/>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8" name="Google Shape;4128;p76"/>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9" name="Google Shape;4129;p76"/>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0" name="Google Shape;4130;p76"/>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1" name="Google Shape;4131;p76"/>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2" name="Google Shape;4132;p76"/>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3" name="Google Shape;4133;p76"/>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4" name="Google Shape;4134;p76"/>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5" name="Google Shape;4135;p76"/>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6" name="Google Shape;4136;p76"/>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7" name="Google Shape;4137;p76"/>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8" name="Google Shape;4138;p76"/>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9" name="Google Shape;4139;p76"/>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0" name="Google Shape;4140;p76"/>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1" name="Google Shape;4141;p76"/>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2" name="Google Shape;4142;p76"/>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3" name="Google Shape;4143;p76"/>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4" name="Google Shape;4144;p76"/>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5" name="Google Shape;4145;p76"/>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6" name="Google Shape;4146;p76"/>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7" name="Google Shape;4147;p76"/>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8" name="Google Shape;4148;p76"/>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9" name="Google Shape;4149;p76"/>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0" name="Google Shape;4150;p76"/>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1" name="Google Shape;4151;p76"/>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2" name="Google Shape;4152;p76"/>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3" name="Google Shape;4153;p76"/>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4" name="Google Shape;4154;p76"/>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5" name="Google Shape;4155;p76"/>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6" name="Google Shape;4156;p76"/>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7" name="Google Shape;4157;p76"/>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8" name="Google Shape;4158;p76"/>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9" name="Google Shape;4159;p76"/>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0" name="Google Shape;4160;p76"/>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1" name="Google Shape;4161;p76"/>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2" name="Google Shape;4162;p76"/>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3" name="Google Shape;4163;p76"/>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4" name="Google Shape;4164;p76"/>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5" name="Google Shape;4165;p76"/>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6" name="Google Shape;4166;p76"/>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7" name="Google Shape;4167;p76"/>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8" name="Google Shape;4168;p76"/>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9" name="Google Shape;4169;p76"/>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0" name="Google Shape;4170;p76"/>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1" name="Google Shape;4171;p76"/>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2" name="Google Shape;4172;p76"/>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3" name="Google Shape;4173;p76"/>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4" name="Google Shape;4174;p76"/>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5" name="Google Shape;4175;p76"/>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6" name="Google Shape;4176;p76"/>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7" name="Google Shape;4177;p76"/>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8" name="Google Shape;4178;p76"/>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9" name="Google Shape;4179;p76"/>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0" name="Google Shape;4180;p76"/>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1" name="Google Shape;4181;p76"/>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2" name="Google Shape;4182;p76"/>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3" name="Google Shape;4183;p76"/>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4" name="Google Shape;4184;p76"/>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5" name="Google Shape;4185;p76"/>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6" name="Google Shape;4186;p76"/>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7" name="Google Shape;4187;p76"/>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8" name="Google Shape;4188;p76"/>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9" name="Google Shape;4189;p76"/>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0" name="Google Shape;4190;p76"/>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1" name="Google Shape;4191;p76"/>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2" name="Google Shape;4192;p76"/>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3" name="Google Shape;4193;p76"/>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4" name="Google Shape;4194;p76"/>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5" name="Google Shape;4195;p76"/>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6" name="Google Shape;4196;p76"/>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7" name="Google Shape;4197;p76"/>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8" name="Google Shape;4198;p76"/>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9" name="Google Shape;4199;p76"/>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00" name="Google Shape;4200;p76"/>
          <p:cNvGrpSpPr/>
          <p:nvPr/>
        </p:nvGrpSpPr>
        <p:grpSpPr>
          <a:xfrm>
            <a:off x="11668087" y="1989955"/>
            <a:ext cx="5181680" cy="2760470"/>
            <a:chOff x="233350" y="949250"/>
            <a:chExt cx="7137300" cy="3802300"/>
          </a:xfrm>
        </p:grpSpPr>
        <p:sp>
          <p:nvSpPr>
            <p:cNvPr id="4201" name="Google Shape;4201;p7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2" name="Google Shape;4202;p7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3" name="Google Shape;4203;p7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4" name="Google Shape;4204;p7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5" name="Google Shape;4205;p7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6" name="Google Shape;4206;p7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7" name="Google Shape;4207;p7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8" name="Google Shape;4208;p7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9" name="Google Shape;4209;p7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0" name="Google Shape;4210;p7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1" name="Google Shape;4211;p7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2" name="Google Shape;4212;p7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3" name="Google Shape;4213;p7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4" name="Google Shape;4214;p7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5" name="Google Shape;4215;p7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6" name="Google Shape;4216;p7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7" name="Google Shape;4217;p7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8" name="Google Shape;4218;p7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9" name="Google Shape;4219;p7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0" name="Google Shape;4220;p7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1" name="Google Shape;4221;p7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2" name="Google Shape;4222;p7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3" name="Google Shape;4223;p7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4" name="Google Shape;4224;p7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5" name="Google Shape;4225;p7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6" name="Google Shape;4226;p7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7" name="Google Shape;4227;p7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8" name="Google Shape;4228;p7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9" name="Google Shape;4229;p7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0" name="Google Shape;4230;p7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1" name="Google Shape;4231;p7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2" name="Google Shape;4232;p7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3" name="Google Shape;4233;p7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4" name="Google Shape;4234;p7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5" name="Google Shape;4235;p7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6" name="Google Shape;4236;p7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7" name="Google Shape;4237;p7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8" name="Google Shape;4238;p7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9" name="Google Shape;4239;p7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0" name="Google Shape;4240;p7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1" name="Google Shape;4241;p7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2" name="Google Shape;4242;p7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3" name="Google Shape;4243;p7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4" name="Google Shape;4244;p7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5" name="Google Shape;4245;p7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6" name="Google Shape;4246;p7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7" name="Google Shape;4247;p7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8" name="Google Shape;4248;p7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9" name="Google Shape;4249;p7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0" name="Google Shape;4250;p7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1" name="Google Shape;4251;p7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52" name="Google Shape;4252;p76"/>
          <p:cNvGrpSpPr/>
          <p:nvPr/>
        </p:nvGrpSpPr>
        <p:grpSpPr>
          <a:xfrm>
            <a:off x="15296945" y="6079501"/>
            <a:ext cx="208461" cy="640681"/>
            <a:chOff x="7564426" y="3224343"/>
            <a:chExt cx="119985" cy="368801"/>
          </a:xfrm>
        </p:grpSpPr>
        <p:sp>
          <p:nvSpPr>
            <p:cNvPr id="4253" name="Google Shape;4253;p76"/>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4" name="Google Shape;4254;p76"/>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55" name="Google Shape;4255;p76"/>
          <p:cNvGrpSpPr/>
          <p:nvPr/>
        </p:nvGrpSpPr>
        <p:grpSpPr>
          <a:xfrm>
            <a:off x="14695921" y="6067703"/>
            <a:ext cx="378977" cy="664264"/>
            <a:chOff x="8370831" y="3202002"/>
            <a:chExt cx="218129" cy="382376"/>
          </a:xfrm>
        </p:grpSpPr>
        <p:sp>
          <p:nvSpPr>
            <p:cNvPr id="4256" name="Google Shape;4256;p76"/>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7" name="Google Shape;4257;p76"/>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58" name="Google Shape;4258;p76"/>
          <p:cNvGrpSpPr/>
          <p:nvPr/>
        </p:nvGrpSpPr>
        <p:grpSpPr>
          <a:xfrm>
            <a:off x="16142700" y="6889967"/>
            <a:ext cx="618859" cy="534000"/>
            <a:chOff x="6742064" y="3750480"/>
            <a:chExt cx="399315" cy="344560"/>
          </a:xfrm>
        </p:grpSpPr>
        <p:sp>
          <p:nvSpPr>
            <p:cNvPr id="4259" name="Google Shape;4259;p76"/>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0" name="Google Shape;4260;p76"/>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61" name="Google Shape;4261;p76"/>
          <p:cNvGrpSpPr/>
          <p:nvPr/>
        </p:nvGrpSpPr>
        <p:grpSpPr>
          <a:xfrm>
            <a:off x="15220738" y="7592062"/>
            <a:ext cx="360874" cy="563216"/>
            <a:chOff x="7248525" y="3739696"/>
            <a:chExt cx="230531" cy="359790"/>
          </a:xfrm>
        </p:grpSpPr>
        <p:sp>
          <p:nvSpPr>
            <p:cNvPr id="4262" name="Google Shape;4262;p76"/>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3" name="Google Shape;4263;p76"/>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64" name="Google Shape;4264;p76"/>
          <p:cNvGrpSpPr/>
          <p:nvPr/>
        </p:nvGrpSpPr>
        <p:grpSpPr>
          <a:xfrm>
            <a:off x="15712577" y="6878511"/>
            <a:ext cx="325792" cy="557419"/>
            <a:chOff x="7601242" y="3729267"/>
            <a:chExt cx="222566" cy="380803"/>
          </a:xfrm>
        </p:grpSpPr>
        <p:sp>
          <p:nvSpPr>
            <p:cNvPr id="4265" name="Google Shape;4265;p76"/>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6" name="Google Shape;4266;p76"/>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267" name="Google Shape;4267;p76"/>
          <p:cNvSpPr/>
          <p:nvPr/>
        </p:nvSpPr>
        <p:spPr>
          <a:xfrm>
            <a:off x="15644629" y="6103224"/>
            <a:ext cx="461688" cy="593150"/>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268" name="Google Shape;4268;p76"/>
          <p:cNvGrpSpPr/>
          <p:nvPr/>
        </p:nvGrpSpPr>
        <p:grpSpPr>
          <a:xfrm>
            <a:off x="14691868" y="6880791"/>
            <a:ext cx="387085" cy="551980"/>
            <a:chOff x="8304647" y="3738687"/>
            <a:chExt cx="225076" cy="320956"/>
          </a:xfrm>
        </p:grpSpPr>
        <p:sp>
          <p:nvSpPr>
            <p:cNvPr id="4269" name="Google Shape;4269;p76"/>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0" name="Google Shape;4270;p7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1" name="Google Shape;4271;p7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72" name="Google Shape;4272;p76"/>
          <p:cNvGrpSpPr/>
          <p:nvPr/>
        </p:nvGrpSpPr>
        <p:grpSpPr>
          <a:xfrm>
            <a:off x="15236853" y="6880791"/>
            <a:ext cx="356983" cy="551980"/>
            <a:chOff x="8615101" y="3738687"/>
            <a:chExt cx="207573" cy="320956"/>
          </a:xfrm>
        </p:grpSpPr>
        <p:sp>
          <p:nvSpPr>
            <p:cNvPr id="4273" name="Google Shape;4273;p76"/>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4" name="Google Shape;4274;p76"/>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5" name="Google Shape;4275;p76"/>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276" name="Google Shape;4276;p76"/>
          <p:cNvSpPr/>
          <p:nvPr/>
        </p:nvSpPr>
        <p:spPr>
          <a:xfrm>
            <a:off x="16229732" y="6060558"/>
            <a:ext cx="444795" cy="577387"/>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277" name="Google Shape;4277;p76"/>
          <p:cNvGrpSpPr/>
          <p:nvPr/>
        </p:nvGrpSpPr>
        <p:grpSpPr>
          <a:xfrm>
            <a:off x="12026262" y="7123767"/>
            <a:ext cx="1115341" cy="1022566"/>
            <a:chOff x="6015419" y="3716859"/>
            <a:chExt cx="557671" cy="511283"/>
          </a:xfrm>
        </p:grpSpPr>
        <p:sp>
          <p:nvSpPr>
            <p:cNvPr id="4278" name="Google Shape;4278;p76"/>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279" name="Google Shape;4279;p76"/>
            <p:cNvGrpSpPr/>
            <p:nvPr/>
          </p:nvGrpSpPr>
          <p:grpSpPr>
            <a:xfrm>
              <a:off x="6036094" y="3716980"/>
              <a:ext cx="529860" cy="510468"/>
              <a:chOff x="6036094" y="3716980"/>
              <a:chExt cx="529860" cy="510468"/>
            </a:xfrm>
          </p:grpSpPr>
          <p:sp>
            <p:nvSpPr>
              <p:cNvPr id="4280" name="Google Shape;4280;p76"/>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1" name="Google Shape;4281;p76"/>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2" name="Google Shape;4282;p76"/>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3" name="Google Shape;4283;p76"/>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4" name="Google Shape;4284;p76"/>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5" name="Google Shape;4285;p76"/>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6" name="Google Shape;4286;p76"/>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7" name="Google Shape;4287;p76"/>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8" name="Google Shape;4288;p76"/>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9" name="Google Shape;4289;p76"/>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290" name="Google Shape;4290;p76"/>
          <p:cNvGrpSpPr/>
          <p:nvPr/>
        </p:nvGrpSpPr>
        <p:grpSpPr>
          <a:xfrm>
            <a:off x="13284033" y="5837305"/>
            <a:ext cx="1152604" cy="1023743"/>
            <a:chOff x="6644304" y="3073628"/>
            <a:chExt cx="576302" cy="511871"/>
          </a:xfrm>
        </p:grpSpPr>
        <p:sp>
          <p:nvSpPr>
            <p:cNvPr id="4291" name="Google Shape;4291;p76"/>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292" name="Google Shape;4292;p76"/>
            <p:cNvGrpSpPr/>
            <p:nvPr/>
          </p:nvGrpSpPr>
          <p:grpSpPr>
            <a:xfrm>
              <a:off x="6712169" y="3085440"/>
              <a:ext cx="481622" cy="494913"/>
              <a:chOff x="6712169" y="3085440"/>
              <a:chExt cx="481622" cy="494913"/>
            </a:xfrm>
          </p:grpSpPr>
          <p:sp>
            <p:nvSpPr>
              <p:cNvPr id="4293" name="Google Shape;4293;p76"/>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4" name="Google Shape;4294;p76"/>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5" name="Google Shape;4295;p76"/>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6" name="Google Shape;4296;p76"/>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7" name="Google Shape;4297;p76"/>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298" name="Google Shape;4298;p76"/>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9" name="Google Shape;4299;p76"/>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0" name="Google Shape;4300;p76"/>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301" name="Google Shape;4301;p76"/>
          <p:cNvSpPr/>
          <p:nvPr/>
        </p:nvSpPr>
        <p:spPr>
          <a:xfrm>
            <a:off x="13972101" y="5870563"/>
            <a:ext cx="48537" cy="22009"/>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02" name="Google Shape;4302;p76"/>
          <p:cNvGrpSpPr/>
          <p:nvPr/>
        </p:nvGrpSpPr>
        <p:grpSpPr>
          <a:xfrm>
            <a:off x="13299734" y="7123295"/>
            <a:ext cx="1121261" cy="1022705"/>
            <a:chOff x="6652154" y="3716623"/>
            <a:chExt cx="560631" cy="511352"/>
          </a:xfrm>
        </p:grpSpPr>
        <p:sp>
          <p:nvSpPr>
            <p:cNvPr id="4303" name="Google Shape;4303;p76"/>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04" name="Google Shape;4304;p76"/>
            <p:cNvGrpSpPr/>
            <p:nvPr/>
          </p:nvGrpSpPr>
          <p:grpSpPr>
            <a:xfrm>
              <a:off x="6669657" y="3716715"/>
              <a:ext cx="466779" cy="464290"/>
              <a:chOff x="6669657" y="3716715"/>
              <a:chExt cx="466779" cy="464290"/>
            </a:xfrm>
          </p:grpSpPr>
          <p:sp>
            <p:nvSpPr>
              <p:cNvPr id="4305" name="Google Shape;4305;p76"/>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6" name="Google Shape;4306;p76"/>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7" name="Google Shape;4307;p76"/>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8" name="Google Shape;4308;p76"/>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9" name="Google Shape;4309;p76"/>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0" name="Google Shape;4310;p76"/>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1" name="Google Shape;4311;p76"/>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2" name="Google Shape;4312;p76"/>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3" name="Google Shape;4313;p76"/>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4" name="Google Shape;4314;p76"/>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5" name="Google Shape;4315;p76"/>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6" name="Google Shape;4316;p76"/>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7" name="Google Shape;4317;p76"/>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318" name="Google Shape;4318;p76"/>
          <p:cNvGrpSpPr/>
          <p:nvPr/>
        </p:nvGrpSpPr>
        <p:grpSpPr>
          <a:xfrm>
            <a:off x="15687916" y="7686113"/>
            <a:ext cx="375115" cy="375115"/>
            <a:chOff x="8565775" y="671075"/>
            <a:chExt cx="441000" cy="441000"/>
          </a:xfrm>
        </p:grpSpPr>
        <p:sp>
          <p:nvSpPr>
            <p:cNvPr id="4319" name="Google Shape;4319;p7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0" name="Google Shape;4320;p76"/>
            <p:cNvSpPr/>
            <p:nvPr/>
          </p:nvSpPr>
          <p:spPr>
            <a:xfrm>
              <a:off x="8706625" y="811925"/>
              <a:ext cx="159300" cy="159300"/>
            </a:xfrm>
            <a:prstGeom prst="ellipse">
              <a:avLst/>
            </a:pr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321" name="Google Shape;4321;p76"/>
          <p:cNvSpPr/>
          <p:nvPr/>
        </p:nvSpPr>
        <p:spPr>
          <a:xfrm>
            <a:off x="16290345" y="7677954"/>
            <a:ext cx="387365" cy="391433"/>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2" name="Google Shape;4322;p76"/>
          <p:cNvSpPr/>
          <p:nvPr/>
        </p:nvSpPr>
        <p:spPr>
          <a:xfrm flipH="1">
            <a:off x="14706821" y="7610865"/>
            <a:ext cx="357177" cy="52561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23" name="Google Shape;4323;p76"/>
          <p:cNvGrpSpPr/>
          <p:nvPr/>
        </p:nvGrpSpPr>
        <p:grpSpPr>
          <a:xfrm>
            <a:off x="11995626" y="5842549"/>
            <a:ext cx="1175741" cy="1024746"/>
            <a:chOff x="6000100" y="3076250"/>
            <a:chExt cx="587871" cy="512373"/>
          </a:xfrm>
        </p:grpSpPr>
        <p:sp>
          <p:nvSpPr>
            <p:cNvPr id="4324" name="Google Shape;4324;p76"/>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25" name="Google Shape;4325;p76"/>
            <p:cNvGrpSpPr/>
            <p:nvPr/>
          </p:nvGrpSpPr>
          <p:grpSpPr>
            <a:xfrm>
              <a:off x="6031360" y="3076713"/>
              <a:ext cx="539107" cy="480965"/>
              <a:chOff x="6031360" y="3076713"/>
              <a:chExt cx="539107" cy="480965"/>
            </a:xfrm>
          </p:grpSpPr>
          <p:sp>
            <p:nvSpPr>
              <p:cNvPr id="4326" name="Google Shape;4326;p76"/>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7" name="Google Shape;4327;p76"/>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8" name="Google Shape;4328;p76"/>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9" name="Google Shape;4329;p76"/>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0" name="Google Shape;4330;p76"/>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1" name="Google Shape;4331;p76"/>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2" name="Google Shape;4332;p76"/>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333" name="Google Shape;4333;p76"/>
          <p:cNvGrpSpPr/>
          <p:nvPr/>
        </p:nvGrpSpPr>
        <p:grpSpPr>
          <a:xfrm>
            <a:off x="7148546" y="5708613"/>
            <a:ext cx="4482688" cy="2661312"/>
            <a:chOff x="3597785" y="3065882"/>
            <a:chExt cx="2241344" cy="1330656"/>
          </a:xfrm>
        </p:grpSpPr>
        <p:grpSp>
          <p:nvGrpSpPr>
            <p:cNvPr id="4334" name="Google Shape;4334;p76"/>
            <p:cNvGrpSpPr/>
            <p:nvPr/>
          </p:nvGrpSpPr>
          <p:grpSpPr>
            <a:xfrm>
              <a:off x="5296908" y="3937355"/>
              <a:ext cx="143198" cy="32380"/>
              <a:chOff x="5296908" y="3937355"/>
              <a:chExt cx="143198" cy="32380"/>
            </a:xfrm>
          </p:grpSpPr>
          <p:sp>
            <p:nvSpPr>
              <p:cNvPr id="4335" name="Google Shape;4335;p76"/>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36" name="Google Shape;4336;p76"/>
              <p:cNvGrpSpPr/>
              <p:nvPr/>
            </p:nvGrpSpPr>
            <p:grpSpPr>
              <a:xfrm>
                <a:off x="5402331" y="3937355"/>
                <a:ext cx="37776" cy="32380"/>
                <a:chOff x="5402331" y="3937355"/>
                <a:chExt cx="37776" cy="32380"/>
              </a:xfrm>
            </p:grpSpPr>
            <p:sp>
              <p:nvSpPr>
                <p:cNvPr id="4337" name="Google Shape;4337;p76"/>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8" name="Google Shape;4338;p76"/>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39" name="Google Shape;4339;p76"/>
              <p:cNvGrpSpPr/>
              <p:nvPr/>
            </p:nvGrpSpPr>
            <p:grpSpPr>
              <a:xfrm>
                <a:off x="5296908" y="3937355"/>
                <a:ext cx="37783" cy="32380"/>
                <a:chOff x="5296908" y="3937355"/>
                <a:chExt cx="37783" cy="32380"/>
              </a:xfrm>
            </p:grpSpPr>
            <p:sp>
              <p:nvSpPr>
                <p:cNvPr id="4340" name="Google Shape;4340;p76"/>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1" name="Google Shape;4341;p76"/>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342" name="Google Shape;4342;p76"/>
            <p:cNvGrpSpPr/>
            <p:nvPr/>
          </p:nvGrpSpPr>
          <p:grpSpPr>
            <a:xfrm>
              <a:off x="4724163" y="3119631"/>
              <a:ext cx="120838" cy="84218"/>
              <a:chOff x="4724163" y="3119631"/>
              <a:chExt cx="120838" cy="84218"/>
            </a:xfrm>
          </p:grpSpPr>
          <p:grpSp>
            <p:nvGrpSpPr>
              <p:cNvPr id="4343" name="Google Shape;4343;p76"/>
              <p:cNvGrpSpPr/>
              <p:nvPr/>
            </p:nvGrpSpPr>
            <p:grpSpPr>
              <a:xfrm>
                <a:off x="4746712" y="3132773"/>
                <a:ext cx="86869" cy="56424"/>
                <a:chOff x="4746712" y="3132773"/>
                <a:chExt cx="86869" cy="56424"/>
              </a:xfrm>
            </p:grpSpPr>
            <p:sp>
              <p:nvSpPr>
                <p:cNvPr id="4344" name="Google Shape;4344;p76"/>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5" name="Google Shape;4345;p76"/>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46" name="Google Shape;4346;p76"/>
              <p:cNvGrpSpPr/>
              <p:nvPr/>
            </p:nvGrpSpPr>
            <p:grpSpPr>
              <a:xfrm>
                <a:off x="4773634" y="3143336"/>
                <a:ext cx="37776" cy="32451"/>
                <a:chOff x="4773634" y="3143336"/>
                <a:chExt cx="37776" cy="32451"/>
              </a:xfrm>
            </p:grpSpPr>
            <p:sp>
              <p:nvSpPr>
                <p:cNvPr id="4347" name="Google Shape;4347;p76"/>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8" name="Google Shape;4348;p76"/>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49" name="Google Shape;4349;p76"/>
              <p:cNvGrpSpPr/>
              <p:nvPr/>
            </p:nvGrpSpPr>
            <p:grpSpPr>
              <a:xfrm>
                <a:off x="4724163" y="3131248"/>
                <a:ext cx="37776" cy="32459"/>
                <a:chOff x="4724163" y="3131248"/>
                <a:chExt cx="37776" cy="32459"/>
              </a:xfrm>
            </p:grpSpPr>
            <p:sp>
              <p:nvSpPr>
                <p:cNvPr id="4350" name="Google Shape;4350;p76"/>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1" name="Google Shape;4351;p76"/>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52" name="Google Shape;4352;p76"/>
              <p:cNvGrpSpPr/>
              <p:nvPr/>
            </p:nvGrpSpPr>
            <p:grpSpPr>
              <a:xfrm>
                <a:off x="4755081" y="3176054"/>
                <a:ext cx="32357" cy="27795"/>
                <a:chOff x="4755081" y="3176054"/>
                <a:chExt cx="32357" cy="27795"/>
              </a:xfrm>
            </p:grpSpPr>
            <p:sp>
              <p:nvSpPr>
                <p:cNvPr id="4353" name="Google Shape;4353;p76"/>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4" name="Google Shape;4354;p76"/>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55" name="Google Shape;4355;p76"/>
              <p:cNvGrpSpPr/>
              <p:nvPr/>
            </p:nvGrpSpPr>
            <p:grpSpPr>
              <a:xfrm>
                <a:off x="4812550" y="3119631"/>
                <a:ext cx="32451" cy="27803"/>
                <a:chOff x="4812550" y="3119631"/>
                <a:chExt cx="32451" cy="27803"/>
              </a:xfrm>
            </p:grpSpPr>
            <p:sp>
              <p:nvSpPr>
                <p:cNvPr id="4356" name="Google Shape;4356;p76"/>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7" name="Google Shape;4357;p76"/>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358" name="Google Shape;4358;p76"/>
            <p:cNvGrpSpPr/>
            <p:nvPr/>
          </p:nvGrpSpPr>
          <p:grpSpPr>
            <a:xfrm>
              <a:off x="5382826" y="4027197"/>
              <a:ext cx="268967" cy="250422"/>
              <a:chOff x="5382826" y="4027197"/>
              <a:chExt cx="268967" cy="250422"/>
            </a:xfrm>
          </p:grpSpPr>
          <p:grpSp>
            <p:nvGrpSpPr>
              <p:cNvPr id="4359" name="Google Shape;4359;p76"/>
              <p:cNvGrpSpPr/>
              <p:nvPr/>
            </p:nvGrpSpPr>
            <p:grpSpPr>
              <a:xfrm>
                <a:off x="5405280" y="4042510"/>
                <a:ext cx="237570" cy="218647"/>
                <a:chOff x="5405280" y="4042510"/>
                <a:chExt cx="237570" cy="218647"/>
              </a:xfrm>
            </p:grpSpPr>
            <p:sp>
              <p:nvSpPr>
                <p:cNvPr id="4360" name="Google Shape;4360;p76"/>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1" name="Google Shape;4361;p76"/>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2" name="Google Shape;4362;p76"/>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3" name="Google Shape;4363;p76"/>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4" name="Google Shape;4364;p76"/>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5" name="Google Shape;4365;p76"/>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66" name="Google Shape;4366;p76"/>
              <p:cNvGrpSpPr/>
              <p:nvPr/>
            </p:nvGrpSpPr>
            <p:grpSpPr>
              <a:xfrm>
                <a:off x="5382826" y="4125549"/>
                <a:ext cx="37776" cy="32380"/>
                <a:chOff x="5382826" y="4125549"/>
                <a:chExt cx="37776" cy="32380"/>
              </a:xfrm>
            </p:grpSpPr>
            <p:sp>
              <p:nvSpPr>
                <p:cNvPr id="4367" name="Google Shape;4367;p76"/>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8" name="Google Shape;4368;p76"/>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69" name="Google Shape;4369;p76"/>
              <p:cNvGrpSpPr/>
              <p:nvPr/>
            </p:nvGrpSpPr>
            <p:grpSpPr>
              <a:xfrm>
                <a:off x="5475680" y="4195587"/>
                <a:ext cx="37783" cy="32364"/>
                <a:chOff x="5475680" y="4195587"/>
                <a:chExt cx="37783" cy="32364"/>
              </a:xfrm>
            </p:grpSpPr>
            <p:sp>
              <p:nvSpPr>
                <p:cNvPr id="4370" name="Google Shape;4370;p76"/>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1" name="Google Shape;4371;p76"/>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72" name="Google Shape;4372;p76"/>
              <p:cNvGrpSpPr/>
              <p:nvPr/>
            </p:nvGrpSpPr>
            <p:grpSpPr>
              <a:xfrm>
                <a:off x="5532575" y="4027197"/>
                <a:ext cx="33308" cy="32262"/>
                <a:chOff x="5532575" y="4027197"/>
                <a:chExt cx="33308" cy="32262"/>
              </a:xfrm>
            </p:grpSpPr>
            <p:sp>
              <p:nvSpPr>
                <p:cNvPr id="4373" name="Google Shape;4373;p76"/>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4" name="Google Shape;4374;p76"/>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75" name="Google Shape;4375;p76"/>
              <p:cNvGrpSpPr/>
              <p:nvPr/>
            </p:nvGrpSpPr>
            <p:grpSpPr>
              <a:xfrm>
                <a:off x="5590706" y="4245348"/>
                <a:ext cx="33497" cy="32270"/>
                <a:chOff x="5590706" y="4245348"/>
                <a:chExt cx="33497" cy="32270"/>
              </a:xfrm>
            </p:grpSpPr>
            <p:sp>
              <p:nvSpPr>
                <p:cNvPr id="4376" name="Google Shape;4376;p76"/>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7" name="Google Shape;4377;p76"/>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78" name="Google Shape;4378;p76"/>
              <p:cNvGrpSpPr/>
              <p:nvPr/>
            </p:nvGrpSpPr>
            <p:grpSpPr>
              <a:xfrm>
                <a:off x="5618681" y="4109677"/>
                <a:ext cx="33112" cy="32357"/>
                <a:chOff x="5618681" y="4109677"/>
                <a:chExt cx="33112" cy="32357"/>
              </a:xfrm>
            </p:grpSpPr>
            <p:sp>
              <p:nvSpPr>
                <p:cNvPr id="4379" name="Google Shape;4379;p76"/>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0" name="Google Shape;4380;p76"/>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81" name="Google Shape;4381;p76"/>
              <p:cNvGrpSpPr/>
              <p:nvPr/>
            </p:nvGrpSpPr>
            <p:grpSpPr>
              <a:xfrm>
                <a:off x="5479298" y="4128262"/>
                <a:ext cx="31405" cy="26906"/>
                <a:chOff x="5479298" y="4128262"/>
                <a:chExt cx="31405" cy="26906"/>
              </a:xfrm>
            </p:grpSpPr>
            <p:sp>
              <p:nvSpPr>
                <p:cNvPr id="4382" name="Google Shape;4382;p76"/>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3" name="Google Shape;4383;p76"/>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84" name="Google Shape;4384;p76"/>
              <p:cNvGrpSpPr/>
              <p:nvPr/>
            </p:nvGrpSpPr>
            <p:grpSpPr>
              <a:xfrm>
                <a:off x="5582903" y="4180116"/>
                <a:ext cx="31499" cy="26898"/>
                <a:chOff x="5582903" y="4180116"/>
                <a:chExt cx="31499" cy="26898"/>
              </a:xfrm>
            </p:grpSpPr>
            <p:sp>
              <p:nvSpPr>
                <p:cNvPr id="4385" name="Google Shape;4385;p76"/>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6" name="Google Shape;4386;p76"/>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387" name="Google Shape;4387;p76"/>
            <p:cNvGrpSpPr/>
            <p:nvPr/>
          </p:nvGrpSpPr>
          <p:grpSpPr>
            <a:xfrm>
              <a:off x="3977681" y="3230323"/>
              <a:ext cx="94584" cy="84085"/>
              <a:chOff x="3977681" y="3230323"/>
              <a:chExt cx="94584" cy="84085"/>
            </a:xfrm>
          </p:grpSpPr>
          <p:grpSp>
            <p:nvGrpSpPr>
              <p:cNvPr id="4388" name="Google Shape;4388;p76"/>
              <p:cNvGrpSpPr/>
              <p:nvPr/>
            </p:nvGrpSpPr>
            <p:grpSpPr>
              <a:xfrm>
                <a:off x="4000135" y="3243041"/>
                <a:ext cx="59570" cy="57186"/>
                <a:chOff x="4000135" y="3243041"/>
                <a:chExt cx="59570" cy="57186"/>
              </a:xfrm>
            </p:grpSpPr>
            <p:sp>
              <p:nvSpPr>
                <p:cNvPr id="4389" name="Google Shape;4389;p76"/>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0" name="Google Shape;4390;p76"/>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1" name="Google Shape;4391;p76"/>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92" name="Google Shape;4392;p76"/>
              <p:cNvGrpSpPr/>
              <p:nvPr/>
            </p:nvGrpSpPr>
            <p:grpSpPr>
              <a:xfrm>
                <a:off x="3977681" y="3245872"/>
                <a:ext cx="37783" cy="32380"/>
                <a:chOff x="3977681" y="3245872"/>
                <a:chExt cx="37783" cy="32380"/>
              </a:xfrm>
            </p:grpSpPr>
            <p:sp>
              <p:nvSpPr>
                <p:cNvPr id="4393" name="Google Shape;4393;p76"/>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4" name="Google Shape;4394;p76"/>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95" name="Google Shape;4395;p76"/>
              <p:cNvGrpSpPr/>
              <p:nvPr/>
            </p:nvGrpSpPr>
            <p:grpSpPr>
              <a:xfrm>
                <a:off x="4040860" y="3262672"/>
                <a:ext cx="31405" cy="27001"/>
                <a:chOff x="4040860" y="3262672"/>
                <a:chExt cx="31405" cy="27001"/>
              </a:xfrm>
            </p:grpSpPr>
            <p:sp>
              <p:nvSpPr>
                <p:cNvPr id="4396" name="Google Shape;4396;p76"/>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7" name="Google Shape;4397;p76"/>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98" name="Google Shape;4398;p76"/>
              <p:cNvGrpSpPr/>
              <p:nvPr/>
            </p:nvGrpSpPr>
            <p:grpSpPr>
              <a:xfrm>
                <a:off x="4021072" y="3230323"/>
                <a:ext cx="31397" cy="26906"/>
                <a:chOff x="4021072" y="3230323"/>
                <a:chExt cx="31397" cy="26906"/>
              </a:xfrm>
            </p:grpSpPr>
            <p:sp>
              <p:nvSpPr>
                <p:cNvPr id="4399" name="Google Shape;4399;p76"/>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0" name="Google Shape;4400;p76"/>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01" name="Google Shape;4401;p76"/>
              <p:cNvGrpSpPr/>
              <p:nvPr/>
            </p:nvGrpSpPr>
            <p:grpSpPr>
              <a:xfrm>
                <a:off x="4001472" y="3287462"/>
                <a:ext cx="31499" cy="26945"/>
                <a:chOff x="4001472" y="3287462"/>
                <a:chExt cx="31499" cy="26945"/>
              </a:xfrm>
            </p:grpSpPr>
            <p:sp>
              <p:nvSpPr>
                <p:cNvPr id="4402" name="Google Shape;4402;p76"/>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3" name="Google Shape;4403;p76"/>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404" name="Google Shape;4404;p76"/>
            <p:cNvGrpSpPr/>
            <p:nvPr/>
          </p:nvGrpSpPr>
          <p:grpSpPr>
            <a:xfrm>
              <a:off x="4084715" y="3258865"/>
              <a:ext cx="184961" cy="137268"/>
              <a:chOff x="4084715" y="3258865"/>
              <a:chExt cx="184961" cy="137268"/>
            </a:xfrm>
          </p:grpSpPr>
          <p:grpSp>
            <p:nvGrpSpPr>
              <p:cNvPr id="4405" name="Google Shape;4405;p76"/>
              <p:cNvGrpSpPr/>
              <p:nvPr/>
            </p:nvGrpSpPr>
            <p:grpSpPr>
              <a:xfrm>
                <a:off x="4107453" y="3271583"/>
                <a:ext cx="153470" cy="110275"/>
                <a:chOff x="4107453" y="3271583"/>
                <a:chExt cx="153470" cy="110275"/>
              </a:xfrm>
            </p:grpSpPr>
            <p:sp>
              <p:nvSpPr>
                <p:cNvPr id="4406" name="Google Shape;4406;p76"/>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7" name="Google Shape;4407;p76"/>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8" name="Google Shape;4408;p76"/>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9" name="Google Shape;4409;p76"/>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10" name="Google Shape;4410;p76"/>
              <p:cNvGrpSpPr/>
              <p:nvPr/>
            </p:nvGrpSpPr>
            <p:grpSpPr>
              <a:xfrm>
                <a:off x="4136947" y="3258865"/>
                <a:ext cx="31499" cy="27001"/>
                <a:chOff x="4136947" y="3258865"/>
                <a:chExt cx="31499" cy="27001"/>
              </a:xfrm>
            </p:grpSpPr>
            <p:sp>
              <p:nvSpPr>
                <p:cNvPr id="4411" name="Google Shape;4411;p76"/>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2" name="Google Shape;4412;p76"/>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13" name="Google Shape;4413;p76"/>
              <p:cNvGrpSpPr/>
              <p:nvPr/>
            </p:nvGrpSpPr>
            <p:grpSpPr>
              <a:xfrm>
                <a:off x="4084715" y="3266478"/>
                <a:ext cx="31468" cy="26898"/>
                <a:chOff x="4084715" y="3266478"/>
                <a:chExt cx="31468" cy="26898"/>
              </a:xfrm>
            </p:grpSpPr>
            <p:sp>
              <p:nvSpPr>
                <p:cNvPr id="4414" name="Google Shape;4414;p76"/>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5" name="Google Shape;4415;p76"/>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16" name="Google Shape;4416;p76"/>
              <p:cNvGrpSpPr/>
              <p:nvPr/>
            </p:nvGrpSpPr>
            <p:grpSpPr>
              <a:xfrm>
                <a:off x="4159213" y="3279849"/>
                <a:ext cx="31405" cy="26945"/>
                <a:chOff x="4159213" y="3279849"/>
                <a:chExt cx="31405" cy="26945"/>
              </a:xfrm>
            </p:grpSpPr>
            <p:sp>
              <p:nvSpPr>
                <p:cNvPr id="4417" name="Google Shape;4417;p76"/>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8" name="Google Shape;4418;p76"/>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19" name="Google Shape;4419;p76"/>
              <p:cNvGrpSpPr/>
              <p:nvPr/>
            </p:nvGrpSpPr>
            <p:grpSpPr>
              <a:xfrm>
                <a:off x="4201550" y="3266502"/>
                <a:ext cx="31405" cy="26883"/>
                <a:chOff x="4201550" y="3266502"/>
                <a:chExt cx="31405" cy="26883"/>
              </a:xfrm>
            </p:grpSpPr>
            <p:sp>
              <p:nvSpPr>
                <p:cNvPr id="4420" name="Google Shape;4420;p76"/>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1" name="Google Shape;4421;p76"/>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22" name="Google Shape;4422;p76"/>
              <p:cNvGrpSpPr/>
              <p:nvPr/>
            </p:nvGrpSpPr>
            <p:grpSpPr>
              <a:xfrm>
                <a:off x="4201550" y="3338278"/>
                <a:ext cx="31405" cy="26930"/>
                <a:chOff x="4201550" y="3338278"/>
                <a:chExt cx="31405" cy="26930"/>
              </a:xfrm>
            </p:grpSpPr>
            <p:sp>
              <p:nvSpPr>
                <p:cNvPr id="4423" name="Google Shape;4423;p76"/>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4" name="Google Shape;4424;p76"/>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25" name="Google Shape;4425;p76"/>
              <p:cNvGrpSpPr/>
              <p:nvPr/>
            </p:nvGrpSpPr>
            <p:grpSpPr>
              <a:xfrm>
                <a:off x="4238272" y="3369132"/>
                <a:ext cx="31405" cy="27001"/>
                <a:chOff x="4238272" y="3369132"/>
                <a:chExt cx="31405" cy="27001"/>
              </a:xfrm>
            </p:grpSpPr>
            <p:sp>
              <p:nvSpPr>
                <p:cNvPr id="4426" name="Google Shape;4426;p76"/>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7" name="Google Shape;4427;p76"/>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428" name="Google Shape;4428;p76"/>
            <p:cNvGrpSpPr/>
            <p:nvPr/>
          </p:nvGrpSpPr>
          <p:grpSpPr>
            <a:xfrm>
              <a:off x="4068639" y="3200169"/>
              <a:ext cx="77643" cy="37272"/>
              <a:chOff x="4068639" y="3200169"/>
              <a:chExt cx="77643" cy="37272"/>
            </a:xfrm>
          </p:grpSpPr>
          <p:sp>
            <p:nvSpPr>
              <p:cNvPr id="4429" name="Google Shape;4429;p76"/>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430" name="Google Shape;4430;p76"/>
              <p:cNvGrpSpPr/>
              <p:nvPr/>
            </p:nvGrpSpPr>
            <p:grpSpPr>
              <a:xfrm>
                <a:off x="4114878" y="3200169"/>
                <a:ext cx="31405" cy="26993"/>
                <a:chOff x="4114878" y="3200169"/>
                <a:chExt cx="31405" cy="26993"/>
              </a:xfrm>
            </p:grpSpPr>
            <p:sp>
              <p:nvSpPr>
                <p:cNvPr id="4431" name="Google Shape;4431;p76"/>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2" name="Google Shape;4432;p76"/>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33" name="Google Shape;4433;p76"/>
              <p:cNvGrpSpPr/>
              <p:nvPr/>
            </p:nvGrpSpPr>
            <p:grpSpPr>
              <a:xfrm>
                <a:off x="4068639" y="3210535"/>
                <a:ext cx="31499" cy="26906"/>
                <a:chOff x="4068639" y="3210535"/>
                <a:chExt cx="31499" cy="26906"/>
              </a:xfrm>
            </p:grpSpPr>
            <p:sp>
              <p:nvSpPr>
                <p:cNvPr id="4434" name="Google Shape;4434;p76"/>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5" name="Google Shape;4435;p76"/>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436" name="Google Shape;4436;p76"/>
            <p:cNvGrpSpPr/>
            <p:nvPr/>
          </p:nvGrpSpPr>
          <p:grpSpPr>
            <a:xfrm>
              <a:off x="3869702" y="3066935"/>
              <a:ext cx="382664" cy="190294"/>
              <a:chOff x="3869702" y="3066935"/>
              <a:chExt cx="382664" cy="190294"/>
            </a:xfrm>
          </p:grpSpPr>
          <p:grpSp>
            <p:nvGrpSpPr>
              <p:cNvPr id="4437" name="Google Shape;4437;p76"/>
              <p:cNvGrpSpPr/>
              <p:nvPr/>
            </p:nvGrpSpPr>
            <p:grpSpPr>
              <a:xfrm>
                <a:off x="3888633" y="3082351"/>
                <a:ext cx="351172" cy="160698"/>
                <a:chOff x="3888633" y="3082351"/>
                <a:chExt cx="351172" cy="160698"/>
              </a:xfrm>
            </p:grpSpPr>
            <p:sp>
              <p:nvSpPr>
                <p:cNvPr id="4438" name="Google Shape;4438;p76"/>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9" name="Google Shape;4439;p76"/>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0" name="Google Shape;4440;p76"/>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1" name="Google Shape;4441;p76"/>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2" name="Google Shape;4442;p76"/>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3" name="Google Shape;4443;p76"/>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44" name="Google Shape;4444;p76"/>
              <p:cNvGrpSpPr/>
              <p:nvPr/>
            </p:nvGrpSpPr>
            <p:grpSpPr>
              <a:xfrm>
                <a:off x="4143703" y="3066935"/>
                <a:ext cx="37783" cy="32357"/>
                <a:chOff x="4143703" y="3066935"/>
                <a:chExt cx="37783" cy="32357"/>
              </a:xfrm>
            </p:grpSpPr>
            <p:sp>
              <p:nvSpPr>
                <p:cNvPr id="4445" name="Google Shape;4445;p76"/>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6" name="Google Shape;4446;p76"/>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47" name="Google Shape;4447;p76"/>
              <p:cNvGrpSpPr/>
              <p:nvPr/>
            </p:nvGrpSpPr>
            <p:grpSpPr>
              <a:xfrm>
                <a:off x="4044565" y="3103563"/>
                <a:ext cx="37783" cy="32451"/>
                <a:chOff x="4044565" y="3103563"/>
                <a:chExt cx="37783" cy="32451"/>
              </a:xfrm>
            </p:grpSpPr>
            <p:sp>
              <p:nvSpPr>
                <p:cNvPr id="4448" name="Google Shape;4448;p76"/>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9" name="Google Shape;4449;p76"/>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50" name="Google Shape;4450;p76"/>
              <p:cNvGrpSpPr/>
              <p:nvPr/>
            </p:nvGrpSpPr>
            <p:grpSpPr>
              <a:xfrm>
                <a:off x="4017454" y="3188237"/>
                <a:ext cx="37776" cy="32357"/>
                <a:chOff x="4017454" y="3188237"/>
                <a:chExt cx="37776" cy="32357"/>
              </a:xfrm>
            </p:grpSpPr>
            <p:sp>
              <p:nvSpPr>
                <p:cNvPr id="4451" name="Google Shape;4451;p76"/>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2" name="Google Shape;4452;p76"/>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53" name="Google Shape;4453;p76"/>
              <p:cNvGrpSpPr/>
              <p:nvPr/>
            </p:nvGrpSpPr>
            <p:grpSpPr>
              <a:xfrm>
                <a:off x="3921548" y="3157509"/>
                <a:ext cx="37783" cy="32357"/>
                <a:chOff x="3921548" y="3157509"/>
                <a:chExt cx="37783" cy="32357"/>
              </a:xfrm>
            </p:grpSpPr>
            <p:sp>
              <p:nvSpPr>
                <p:cNvPr id="4454" name="Google Shape;4454;p76"/>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5" name="Google Shape;4455;p76"/>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56" name="Google Shape;4456;p76"/>
              <p:cNvGrpSpPr/>
              <p:nvPr/>
            </p:nvGrpSpPr>
            <p:grpSpPr>
              <a:xfrm>
                <a:off x="3939056" y="3211620"/>
                <a:ext cx="37783" cy="32380"/>
                <a:chOff x="3939056" y="3211620"/>
                <a:chExt cx="37783" cy="32380"/>
              </a:xfrm>
            </p:grpSpPr>
            <p:sp>
              <p:nvSpPr>
                <p:cNvPr id="4457" name="Google Shape;4457;p76"/>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8" name="Google Shape;4458;p76"/>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59" name="Google Shape;4459;p76"/>
              <p:cNvGrpSpPr/>
              <p:nvPr/>
            </p:nvGrpSpPr>
            <p:grpSpPr>
              <a:xfrm>
                <a:off x="4176240" y="3136965"/>
                <a:ext cx="31405" cy="26930"/>
                <a:chOff x="4176240" y="3136965"/>
                <a:chExt cx="31405" cy="26930"/>
              </a:xfrm>
            </p:grpSpPr>
            <p:sp>
              <p:nvSpPr>
                <p:cNvPr id="4460" name="Google Shape;4460;p76"/>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1" name="Google Shape;4461;p76"/>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62" name="Google Shape;4462;p76"/>
              <p:cNvGrpSpPr/>
              <p:nvPr/>
            </p:nvGrpSpPr>
            <p:grpSpPr>
              <a:xfrm>
                <a:off x="4133148" y="3152593"/>
                <a:ext cx="31499" cy="27001"/>
                <a:chOff x="4133148" y="3152593"/>
                <a:chExt cx="31499" cy="27001"/>
              </a:xfrm>
            </p:grpSpPr>
            <p:sp>
              <p:nvSpPr>
                <p:cNvPr id="4463" name="Google Shape;4463;p76"/>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4" name="Google Shape;4464;p76"/>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65" name="Google Shape;4465;p76"/>
              <p:cNvGrpSpPr/>
              <p:nvPr/>
            </p:nvGrpSpPr>
            <p:grpSpPr>
              <a:xfrm>
                <a:off x="4220866" y="3073534"/>
                <a:ext cx="31499" cy="26898"/>
                <a:chOff x="4220866" y="3073534"/>
                <a:chExt cx="31499" cy="26898"/>
              </a:xfrm>
            </p:grpSpPr>
            <p:sp>
              <p:nvSpPr>
                <p:cNvPr id="4466" name="Google Shape;4466;p76"/>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7" name="Google Shape;4467;p76"/>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68" name="Google Shape;4468;p76"/>
              <p:cNvGrpSpPr/>
              <p:nvPr/>
            </p:nvGrpSpPr>
            <p:grpSpPr>
              <a:xfrm>
                <a:off x="3869702" y="3230323"/>
                <a:ext cx="31499" cy="26906"/>
                <a:chOff x="3869702" y="3230323"/>
                <a:chExt cx="31499" cy="26906"/>
              </a:xfrm>
            </p:grpSpPr>
            <p:sp>
              <p:nvSpPr>
                <p:cNvPr id="4469" name="Google Shape;4469;p76"/>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0" name="Google Shape;4470;p76"/>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471" name="Google Shape;4471;p76"/>
            <p:cNvGrpSpPr/>
            <p:nvPr/>
          </p:nvGrpSpPr>
          <p:grpSpPr>
            <a:xfrm>
              <a:off x="4271383" y="3065882"/>
              <a:ext cx="304556" cy="341663"/>
              <a:chOff x="4271383" y="3065882"/>
              <a:chExt cx="304556" cy="341663"/>
            </a:xfrm>
          </p:grpSpPr>
          <p:grpSp>
            <p:nvGrpSpPr>
              <p:cNvPr id="4472" name="Google Shape;4472;p76"/>
              <p:cNvGrpSpPr/>
              <p:nvPr/>
            </p:nvGrpSpPr>
            <p:grpSpPr>
              <a:xfrm>
                <a:off x="4293838" y="3078639"/>
                <a:ext cx="269353" cy="311973"/>
                <a:chOff x="4293838" y="3078639"/>
                <a:chExt cx="269353" cy="311973"/>
              </a:xfrm>
            </p:grpSpPr>
            <p:sp>
              <p:nvSpPr>
                <p:cNvPr id="4473" name="Google Shape;4473;p76"/>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4" name="Google Shape;4474;p76"/>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5" name="Google Shape;4475;p76"/>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6" name="Google Shape;4476;p76"/>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7" name="Google Shape;4477;p76"/>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8" name="Google Shape;4478;p76"/>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9" name="Google Shape;4479;p76"/>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0" name="Google Shape;4480;p76"/>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1" name="Google Shape;4481;p76"/>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2" name="Google Shape;4482;p76"/>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3" name="Google Shape;4483;p76"/>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4" name="Google Shape;4484;p76"/>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5" name="Google Shape;4485;p76"/>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6" name="Google Shape;4486;p76"/>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7" name="Google Shape;4487;p76"/>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8" name="Google Shape;4488;p76"/>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9" name="Google Shape;4489;p76"/>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90" name="Google Shape;4490;p76"/>
              <p:cNvGrpSpPr/>
              <p:nvPr/>
            </p:nvGrpSpPr>
            <p:grpSpPr>
              <a:xfrm>
                <a:off x="4538164" y="3342061"/>
                <a:ext cx="37776" cy="32380"/>
                <a:chOff x="4538164" y="3342061"/>
                <a:chExt cx="37776" cy="32380"/>
              </a:xfrm>
            </p:grpSpPr>
            <p:sp>
              <p:nvSpPr>
                <p:cNvPr id="4491" name="Google Shape;4491;p76"/>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2" name="Google Shape;4492;p76"/>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93" name="Google Shape;4493;p76"/>
              <p:cNvGrpSpPr/>
              <p:nvPr/>
            </p:nvGrpSpPr>
            <p:grpSpPr>
              <a:xfrm>
                <a:off x="4271383" y="3194742"/>
                <a:ext cx="37783" cy="32420"/>
                <a:chOff x="4271383" y="3194742"/>
                <a:chExt cx="37783" cy="32420"/>
              </a:xfrm>
            </p:grpSpPr>
            <p:sp>
              <p:nvSpPr>
                <p:cNvPr id="4494" name="Google Shape;4494;p76"/>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5" name="Google Shape;4495;p76"/>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96" name="Google Shape;4496;p76"/>
              <p:cNvGrpSpPr/>
              <p:nvPr/>
            </p:nvGrpSpPr>
            <p:grpSpPr>
              <a:xfrm>
                <a:off x="4284416" y="3084058"/>
                <a:ext cx="37783" cy="32357"/>
                <a:chOff x="4284416" y="3084058"/>
                <a:chExt cx="37783" cy="32357"/>
              </a:xfrm>
            </p:grpSpPr>
            <p:sp>
              <p:nvSpPr>
                <p:cNvPr id="4497" name="Google Shape;4497;p76"/>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8" name="Google Shape;4498;p76"/>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99" name="Google Shape;4499;p76"/>
              <p:cNvGrpSpPr/>
              <p:nvPr/>
            </p:nvGrpSpPr>
            <p:grpSpPr>
              <a:xfrm>
                <a:off x="4478697" y="3297561"/>
                <a:ext cx="37776" cy="32451"/>
                <a:chOff x="4478697" y="3297561"/>
                <a:chExt cx="37776" cy="32451"/>
              </a:xfrm>
            </p:grpSpPr>
            <p:sp>
              <p:nvSpPr>
                <p:cNvPr id="4500" name="Google Shape;4500;p76"/>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1" name="Google Shape;4501;p76"/>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02" name="Google Shape;4502;p76"/>
              <p:cNvGrpSpPr/>
              <p:nvPr/>
            </p:nvGrpSpPr>
            <p:grpSpPr>
              <a:xfrm>
                <a:off x="4411813" y="3331711"/>
                <a:ext cx="37776" cy="32451"/>
                <a:chOff x="4411813" y="3331711"/>
                <a:chExt cx="37776" cy="32451"/>
              </a:xfrm>
            </p:grpSpPr>
            <p:sp>
              <p:nvSpPr>
                <p:cNvPr id="4503" name="Google Shape;4503;p76"/>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4" name="Google Shape;4504;p76"/>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05" name="Google Shape;4505;p76"/>
              <p:cNvGrpSpPr/>
              <p:nvPr/>
            </p:nvGrpSpPr>
            <p:grpSpPr>
              <a:xfrm>
                <a:off x="4337984" y="3375188"/>
                <a:ext cx="37776" cy="32357"/>
                <a:chOff x="4337984" y="3375188"/>
                <a:chExt cx="37776" cy="32357"/>
              </a:xfrm>
            </p:grpSpPr>
            <p:sp>
              <p:nvSpPr>
                <p:cNvPr id="4506" name="Google Shape;4506;p76"/>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7" name="Google Shape;4507;p76"/>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08" name="Google Shape;4508;p76"/>
              <p:cNvGrpSpPr/>
              <p:nvPr/>
            </p:nvGrpSpPr>
            <p:grpSpPr>
              <a:xfrm>
                <a:off x="4494867" y="3090530"/>
                <a:ext cx="37878" cy="32451"/>
                <a:chOff x="4494867" y="3090530"/>
                <a:chExt cx="37878" cy="32451"/>
              </a:xfrm>
            </p:grpSpPr>
            <p:sp>
              <p:nvSpPr>
                <p:cNvPr id="4509" name="Google Shape;4509;p76"/>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0" name="Google Shape;4510;p76"/>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11" name="Google Shape;4511;p76"/>
              <p:cNvGrpSpPr/>
              <p:nvPr/>
            </p:nvGrpSpPr>
            <p:grpSpPr>
              <a:xfrm>
                <a:off x="4525124" y="3207774"/>
                <a:ext cx="37783" cy="32420"/>
                <a:chOff x="4525124" y="3207774"/>
                <a:chExt cx="37783" cy="32420"/>
              </a:xfrm>
            </p:grpSpPr>
            <p:sp>
              <p:nvSpPr>
                <p:cNvPr id="4512" name="Google Shape;4512;p76"/>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3" name="Google Shape;4513;p76"/>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14" name="Google Shape;4514;p76"/>
              <p:cNvGrpSpPr/>
              <p:nvPr/>
            </p:nvGrpSpPr>
            <p:grpSpPr>
              <a:xfrm>
                <a:off x="4440544" y="3176479"/>
                <a:ext cx="31499" cy="26898"/>
                <a:chOff x="4440544" y="3176479"/>
                <a:chExt cx="31499" cy="26898"/>
              </a:xfrm>
            </p:grpSpPr>
            <p:sp>
              <p:nvSpPr>
                <p:cNvPr id="4515" name="Google Shape;4515;p76"/>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6" name="Google Shape;4516;p76"/>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17" name="Google Shape;4517;p76"/>
              <p:cNvGrpSpPr/>
              <p:nvPr/>
            </p:nvGrpSpPr>
            <p:grpSpPr>
              <a:xfrm>
                <a:off x="4350545" y="3156400"/>
                <a:ext cx="31405" cy="27001"/>
                <a:chOff x="4350545" y="3156400"/>
                <a:chExt cx="31405" cy="27001"/>
              </a:xfrm>
            </p:grpSpPr>
            <p:sp>
              <p:nvSpPr>
                <p:cNvPr id="4518" name="Google Shape;4518;p76"/>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9" name="Google Shape;4519;p76"/>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20" name="Google Shape;4520;p76"/>
              <p:cNvGrpSpPr/>
              <p:nvPr/>
            </p:nvGrpSpPr>
            <p:grpSpPr>
              <a:xfrm>
                <a:off x="4376703" y="3255058"/>
                <a:ext cx="31405" cy="27001"/>
                <a:chOff x="4376703" y="3255058"/>
                <a:chExt cx="31405" cy="27001"/>
              </a:xfrm>
            </p:grpSpPr>
            <p:sp>
              <p:nvSpPr>
                <p:cNvPr id="4521" name="Google Shape;4521;p76"/>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2" name="Google Shape;4522;p76"/>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23" name="Google Shape;4523;p76"/>
              <p:cNvGrpSpPr/>
              <p:nvPr/>
            </p:nvGrpSpPr>
            <p:grpSpPr>
              <a:xfrm>
                <a:off x="4331322" y="3283656"/>
                <a:ext cx="31405" cy="26945"/>
                <a:chOff x="4331322" y="3283656"/>
                <a:chExt cx="31405" cy="26945"/>
              </a:xfrm>
            </p:grpSpPr>
            <p:sp>
              <p:nvSpPr>
                <p:cNvPr id="4524" name="Google Shape;4524;p76"/>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5" name="Google Shape;4525;p76"/>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26" name="Google Shape;4526;p76"/>
              <p:cNvGrpSpPr/>
              <p:nvPr/>
            </p:nvGrpSpPr>
            <p:grpSpPr>
              <a:xfrm>
                <a:off x="4380510" y="3065882"/>
                <a:ext cx="31405" cy="26938"/>
                <a:chOff x="4380510" y="3065882"/>
                <a:chExt cx="31405" cy="26938"/>
              </a:xfrm>
            </p:grpSpPr>
            <p:sp>
              <p:nvSpPr>
                <p:cNvPr id="4527" name="Google Shape;4527;p76"/>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8" name="Google Shape;4528;p76"/>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529" name="Google Shape;4529;p76"/>
            <p:cNvGrpSpPr/>
            <p:nvPr/>
          </p:nvGrpSpPr>
          <p:grpSpPr>
            <a:xfrm>
              <a:off x="4558998" y="3188237"/>
              <a:ext cx="1280131" cy="1052746"/>
              <a:chOff x="4558998" y="3188237"/>
              <a:chExt cx="1280131" cy="1052746"/>
            </a:xfrm>
          </p:grpSpPr>
          <p:sp>
            <p:nvSpPr>
              <p:cNvPr id="4530" name="Google Shape;4530;p76"/>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531" name="Google Shape;4531;p76"/>
              <p:cNvGrpSpPr/>
              <p:nvPr/>
            </p:nvGrpSpPr>
            <p:grpSpPr>
              <a:xfrm>
                <a:off x="4579164" y="3203653"/>
                <a:ext cx="1244833" cy="1020397"/>
                <a:chOff x="4579164" y="3203653"/>
                <a:chExt cx="1244833" cy="1020397"/>
              </a:xfrm>
            </p:grpSpPr>
            <p:sp>
              <p:nvSpPr>
                <p:cNvPr id="4532" name="Google Shape;4532;p76"/>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3" name="Google Shape;4533;p76"/>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534" name="Google Shape;4534;p76"/>
                <p:cNvGrpSpPr/>
                <p:nvPr/>
              </p:nvGrpSpPr>
              <p:grpSpPr>
                <a:xfrm>
                  <a:off x="4579164" y="3203653"/>
                  <a:ext cx="1244833" cy="1020397"/>
                  <a:chOff x="4579164" y="3203653"/>
                  <a:chExt cx="1244833" cy="1020397"/>
                </a:xfrm>
              </p:grpSpPr>
              <p:sp>
                <p:nvSpPr>
                  <p:cNvPr id="4535" name="Google Shape;4535;p76"/>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6" name="Google Shape;4536;p76"/>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537" name="Google Shape;4537;p76"/>
                  <p:cNvGrpSpPr/>
                  <p:nvPr/>
                </p:nvGrpSpPr>
                <p:grpSpPr>
                  <a:xfrm>
                    <a:off x="4579164" y="3203653"/>
                    <a:ext cx="1244833" cy="1020397"/>
                    <a:chOff x="4579164" y="3203653"/>
                    <a:chExt cx="1244833" cy="1020397"/>
                  </a:xfrm>
                </p:grpSpPr>
                <p:sp>
                  <p:nvSpPr>
                    <p:cNvPr id="4538" name="Google Shape;4538;p76"/>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9" name="Google Shape;4539;p76"/>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0" name="Google Shape;4540;p76"/>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1" name="Google Shape;4541;p76"/>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2" name="Google Shape;4542;p76"/>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3" name="Google Shape;4543;p76"/>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4" name="Google Shape;4544;p76"/>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5" name="Google Shape;4545;p76"/>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546" name="Google Shape;4546;p76"/>
                    <p:cNvGrpSpPr/>
                    <p:nvPr/>
                  </p:nvGrpSpPr>
                  <p:grpSpPr>
                    <a:xfrm>
                      <a:off x="4579164" y="3203653"/>
                      <a:ext cx="1244833" cy="1020397"/>
                      <a:chOff x="4579164" y="3203653"/>
                      <a:chExt cx="1244833" cy="1020397"/>
                    </a:xfrm>
                  </p:grpSpPr>
                  <p:sp>
                    <p:nvSpPr>
                      <p:cNvPr id="4547" name="Google Shape;4547;p76"/>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8" name="Google Shape;4548;p76"/>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9" name="Google Shape;4549;p76"/>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0" name="Google Shape;4550;p76"/>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1" name="Google Shape;4551;p76"/>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2" name="Google Shape;4552;p76"/>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3" name="Google Shape;4553;p76"/>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4" name="Google Shape;4554;p76"/>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5" name="Google Shape;4555;p76"/>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6" name="Google Shape;4556;p76"/>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7" name="Google Shape;4557;p76"/>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8" name="Google Shape;4558;p76"/>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9" name="Google Shape;4559;p76"/>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0" name="Google Shape;4560;p76"/>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561" name="Google Shape;4561;p76"/>
                      <p:cNvGrpSpPr/>
                      <p:nvPr/>
                    </p:nvGrpSpPr>
                    <p:grpSpPr>
                      <a:xfrm>
                        <a:off x="4579164" y="3203653"/>
                        <a:ext cx="1244833" cy="1020397"/>
                        <a:chOff x="4579164" y="3203653"/>
                        <a:chExt cx="1244833" cy="1020397"/>
                      </a:xfrm>
                    </p:grpSpPr>
                    <p:sp>
                      <p:nvSpPr>
                        <p:cNvPr id="4562" name="Google Shape;4562;p76"/>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3" name="Google Shape;4563;p76"/>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4" name="Google Shape;4564;p76"/>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5" name="Google Shape;4565;p76"/>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6" name="Google Shape;4566;p76"/>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7" name="Google Shape;4567;p76"/>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8" name="Google Shape;4568;p76"/>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9" name="Google Shape;4569;p76"/>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0" name="Google Shape;4570;p76"/>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1" name="Google Shape;4571;p76"/>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2" name="Google Shape;4572;p76"/>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3" name="Google Shape;4573;p76"/>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4" name="Google Shape;4574;p76"/>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5" name="Google Shape;4575;p76"/>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6" name="Google Shape;4576;p76"/>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7" name="Google Shape;4577;p76"/>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8" name="Google Shape;4578;p76"/>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9" name="Google Shape;4579;p76"/>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0" name="Google Shape;4580;p76"/>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1" name="Google Shape;4581;p76"/>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2" name="Google Shape;4582;p76"/>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3" name="Google Shape;4583;p76"/>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4" name="Google Shape;4584;p76"/>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5" name="Google Shape;4585;p76"/>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586" name="Google Shape;4586;p76"/>
                        <p:cNvGrpSpPr/>
                        <p:nvPr/>
                      </p:nvGrpSpPr>
                      <p:grpSpPr>
                        <a:xfrm>
                          <a:off x="4579164" y="3203653"/>
                          <a:ext cx="1244833" cy="1020397"/>
                          <a:chOff x="4579164" y="3203653"/>
                          <a:chExt cx="1244833" cy="1020397"/>
                        </a:xfrm>
                      </p:grpSpPr>
                      <p:sp>
                        <p:nvSpPr>
                          <p:cNvPr id="4587" name="Google Shape;4587;p76"/>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588" name="Google Shape;4588;p76"/>
                          <p:cNvGrpSpPr/>
                          <p:nvPr/>
                        </p:nvGrpSpPr>
                        <p:grpSpPr>
                          <a:xfrm>
                            <a:off x="4579164" y="3203653"/>
                            <a:ext cx="1244833" cy="1020397"/>
                            <a:chOff x="4579164" y="3203653"/>
                            <a:chExt cx="1244833" cy="1020397"/>
                          </a:xfrm>
                        </p:grpSpPr>
                        <p:sp>
                          <p:nvSpPr>
                            <p:cNvPr id="4589" name="Google Shape;4589;p76"/>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0" name="Google Shape;4590;p76"/>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1" name="Google Shape;4591;p76"/>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2" name="Google Shape;4592;p76"/>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3" name="Google Shape;4593;p76"/>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4" name="Google Shape;4594;p76"/>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5" name="Google Shape;4595;p76"/>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596" name="Google Shape;4596;p76"/>
                            <p:cNvGrpSpPr/>
                            <p:nvPr/>
                          </p:nvGrpSpPr>
                          <p:grpSpPr>
                            <a:xfrm>
                              <a:off x="4579164" y="3203653"/>
                              <a:ext cx="1244833" cy="1020397"/>
                              <a:chOff x="4579164" y="3203653"/>
                              <a:chExt cx="1244833" cy="1020397"/>
                            </a:xfrm>
                          </p:grpSpPr>
                          <p:sp>
                            <p:nvSpPr>
                              <p:cNvPr id="4597" name="Google Shape;4597;p76"/>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8" name="Google Shape;4598;p76"/>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9" name="Google Shape;4599;p76"/>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0" name="Google Shape;4600;p76"/>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1" name="Google Shape;4601;p76"/>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2" name="Google Shape;4602;p76"/>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3" name="Google Shape;4603;p76"/>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4" name="Google Shape;4604;p76"/>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5" name="Google Shape;4605;p76"/>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6" name="Google Shape;4606;p76"/>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7" name="Google Shape;4607;p76"/>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8" name="Google Shape;4608;p76"/>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9" name="Google Shape;4609;p76"/>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610" name="Google Shape;4610;p76"/>
                              <p:cNvGrpSpPr/>
                              <p:nvPr/>
                            </p:nvGrpSpPr>
                            <p:grpSpPr>
                              <a:xfrm>
                                <a:off x="4579164" y="3203653"/>
                                <a:ext cx="1244833" cy="1020397"/>
                                <a:chOff x="4579164" y="3203653"/>
                                <a:chExt cx="1244833" cy="1020397"/>
                              </a:xfrm>
                            </p:grpSpPr>
                            <p:sp>
                              <p:nvSpPr>
                                <p:cNvPr id="4611" name="Google Shape;4611;p76"/>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2" name="Google Shape;4612;p76"/>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3" name="Google Shape;4613;p76"/>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4" name="Google Shape;4614;p76"/>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5" name="Google Shape;4615;p76"/>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6" name="Google Shape;4616;p76"/>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7" name="Google Shape;4617;p76"/>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618" name="Google Shape;4618;p76"/>
                                <p:cNvGrpSpPr/>
                                <p:nvPr/>
                              </p:nvGrpSpPr>
                              <p:grpSpPr>
                                <a:xfrm>
                                  <a:off x="4579164" y="3203653"/>
                                  <a:ext cx="1244833" cy="1020397"/>
                                  <a:chOff x="4579164" y="3203653"/>
                                  <a:chExt cx="1244833" cy="1020397"/>
                                </a:xfrm>
                              </p:grpSpPr>
                              <p:sp>
                                <p:nvSpPr>
                                  <p:cNvPr id="4619" name="Google Shape;4619;p76"/>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0" name="Google Shape;4620;p76"/>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1" name="Google Shape;4621;p76"/>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2" name="Google Shape;4622;p76"/>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3" name="Google Shape;4623;p76"/>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624" name="Google Shape;4624;p76"/>
                                  <p:cNvGrpSpPr/>
                                  <p:nvPr/>
                                </p:nvGrpSpPr>
                                <p:grpSpPr>
                                  <a:xfrm>
                                    <a:off x="4579164" y="3203653"/>
                                    <a:ext cx="1244833" cy="1020397"/>
                                    <a:chOff x="4579164" y="3203653"/>
                                    <a:chExt cx="1244833" cy="1020397"/>
                                  </a:xfrm>
                                </p:grpSpPr>
                                <p:sp>
                                  <p:nvSpPr>
                                    <p:cNvPr id="4625" name="Google Shape;4625;p76"/>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626" name="Google Shape;4626;p76"/>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7" name="Google Shape;4627;p76"/>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8" name="Google Shape;4628;p76"/>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sp>
                          <p:nvSpPr>
                            <p:cNvPr id="4629" name="Google Shape;4629;p76"/>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0" name="Google Shape;4630;p76"/>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1" name="Google Shape;4631;p76"/>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4632" name="Google Shape;4632;p76"/>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grpSp>
          <p:grpSp>
            <p:nvGrpSpPr>
              <p:cNvPr id="4633" name="Google Shape;4633;p76"/>
              <p:cNvGrpSpPr/>
              <p:nvPr/>
            </p:nvGrpSpPr>
            <p:grpSpPr>
              <a:xfrm>
                <a:off x="4595437" y="3598775"/>
                <a:ext cx="37776" cy="32451"/>
                <a:chOff x="4595437" y="3598775"/>
                <a:chExt cx="37776" cy="32451"/>
              </a:xfrm>
            </p:grpSpPr>
            <p:sp>
              <p:nvSpPr>
                <p:cNvPr id="4634" name="Google Shape;4634;p76"/>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5" name="Google Shape;4635;p76"/>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36" name="Google Shape;4636;p76"/>
              <p:cNvGrpSpPr/>
              <p:nvPr/>
            </p:nvGrpSpPr>
            <p:grpSpPr>
              <a:xfrm>
                <a:off x="4641864" y="3524443"/>
                <a:ext cx="37776" cy="32380"/>
                <a:chOff x="4641864" y="3524443"/>
                <a:chExt cx="37776" cy="32380"/>
              </a:xfrm>
            </p:grpSpPr>
            <p:sp>
              <p:nvSpPr>
                <p:cNvPr id="4637" name="Google Shape;4637;p76"/>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8" name="Google Shape;4638;p76"/>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39" name="Google Shape;4639;p76"/>
              <p:cNvGrpSpPr/>
              <p:nvPr/>
            </p:nvGrpSpPr>
            <p:grpSpPr>
              <a:xfrm>
                <a:off x="4648431" y="3893901"/>
                <a:ext cx="37776" cy="32357"/>
                <a:chOff x="4648431" y="3893901"/>
                <a:chExt cx="37776" cy="32357"/>
              </a:xfrm>
            </p:grpSpPr>
            <p:sp>
              <p:nvSpPr>
                <p:cNvPr id="4640" name="Google Shape;4640;p76"/>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1" name="Google Shape;4641;p76"/>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42" name="Google Shape;4642;p76"/>
              <p:cNvGrpSpPr/>
              <p:nvPr/>
            </p:nvGrpSpPr>
            <p:grpSpPr>
              <a:xfrm>
                <a:off x="4567752" y="3722908"/>
                <a:ext cx="37870" cy="32380"/>
                <a:chOff x="4567752" y="3722908"/>
                <a:chExt cx="37870" cy="32380"/>
              </a:xfrm>
            </p:grpSpPr>
            <p:sp>
              <p:nvSpPr>
                <p:cNvPr id="4643" name="Google Shape;4643;p76"/>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4" name="Google Shape;4644;p76"/>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45" name="Google Shape;4645;p76"/>
              <p:cNvGrpSpPr/>
              <p:nvPr/>
            </p:nvGrpSpPr>
            <p:grpSpPr>
              <a:xfrm>
                <a:off x="4617506" y="3652052"/>
                <a:ext cx="37783" cy="32357"/>
                <a:chOff x="4617506" y="3652052"/>
                <a:chExt cx="37783" cy="32357"/>
              </a:xfrm>
            </p:grpSpPr>
            <p:sp>
              <p:nvSpPr>
                <p:cNvPr id="4646" name="Google Shape;4646;p76"/>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7" name="Google Shape;4647;p76"/>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48" name="Google Shape;4648;p76"/>
              <p:cNvGrpSpPr/>
              <p:nvPr/>
            </p:nvGrpSpPr>
            <p:grpSpPr>
              <a:xfrm>
                <a:off x="4739005" y="3554149"/>
                <a:ext cx="37870" cy="32357"/>
                <a:chOff x="4739005" y="3554149"/>
                <a:chExt cx="37870" cy="32357"/>
              </a:xfrm>
            </p:grpSpPr>
            <p:sp>
              <p:nvSpPr>
                <p:cNvPr id="4649" name="Google Shape;4649;p76"/>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0" name="Google Shape;4650;p76"/>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51" name="Google Shape;4651;p76"/>
              <p:cNvGrpSpPr/>
              <p:nvPr/>
            </p:nvGrpSpPr>
            <p:grpSpPr>
              <a:xfrm>
                <a:off x="4806557" y="3630258"/>
                <a:ext cx="37776" cy="32364"/>
                <a:chOff x="4806557" y="3630258"/>
                <a:chExt cx="37776" cy="32364"/>
              </a:xfrm>
            </p:grpSpPr>
            <p:sp>
              <p:nvSpPr>
                <p:cNvPr id="4652" name="Google Shape;4652;p76"/>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3" name="Google Shape;4653;p76"/>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54" name="Google Shape;4654;p76"/>
              <p:cNvGrpSpPr/>
              <p:nvPr/>
            </p:nvGrpSpPr>
            <p:grpSpPr>
              <a:xfrm>
                <a:off x="4737007" y="4004357"/>
                <a:ext cx="37870" cy="32357"/>
                <a:chOff x="4737007" y="4004357"/>
                <a:chExt cx="37870" cy="32357"/>
              </a:xfrm>
            </p:grpSpPr>
            <p:sp>
              <p:nvSpPr>
                <p:cNvPr id="4655" name="Google Shape;4655;p76"/>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6" name="Google Shape;4656;p76"/>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57" name="Google Shape;4657;p76"/>
              <p:cNvGrpSpPr/>
              <p:nvPr/>
            </p:nvGrpSpPr>
            <p:grpSpPr>
              <a:xfrm>
                <a:off x="4773634" y="4208627"/>
                <a:ext cx="37776" cy="32357"/>
                <a:chOff x="4773634" y="4208627"/>
                <a:chExt cx="37776" cy="32357"/>
              </a:xfrm>
            </p:grpSpPr>
            <p:sp>
              <p:nvSpPr>
                <p:cNvPr id="4658" name="Google Shape;4658;p76"/>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9" name="Google Shape;4659;p76"/>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60" name="Google Shape;4660;p76"/>
              <p:cNvGrpSpPr/>
              <p:nvPr/>
            </p:nvGrpSpPr>
            <p:grpSpPr>
              <a:xfrm>
                <a:off x="4888282" y="4074764"/>
                <a:ext cx="37776" cy="32451"/>
                <a:chOff x="4888282" y="4074764"/>
                <a:chExt cx="37776" cy="32451"/>
              </a:xfrm>
            </p:grpSpPr>
            <p:sp>
              <p:nvSpPr>
                <p:cNvPr id="4661" name="Google Shape;4661;p76"/>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2" name="Google Shape;4662;p76"/>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63" name="Google Shape;4663;p76"/>
              <p:cNvGrpSpPr/>
              <p:nvPr/>
            </p:nvGrpSpPr>
            <p:grpSpPr>
              <a:xfrm>
                <a:off x="4901315" y="3804271"/>
                <a:ext cx="37776" cy="32364"/>
                <a:chOff x="4901315" y="3804271"/>
                <a:chExt cx="37776" cy="32364"/>
              </a:xfrm>
            </p:grpSpPr>
            <p:sp>
              <p:nvSpPr>
                <p:cNvPr id="4664" name="Google Shape;4664;p76"/>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5" name="Google Shape;4665;p76"/>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66" name="Google Shape;4666;p76"/>
              <p:cNvGrpSpPr/>
              <p:nvPr/>
            </p:nvGrpSpPr>
            <p:grpSpPr>
              <a:xfrm>
                <a:off x="4866394" y="3715035"/>
                <a:ext cx="37846" cy="32357"/>
                <a:chOff x="4866394" y="3715035"/>
                <a:chExt cx="37846" cy="32357"/>
              </a:xfrm>
            </p:grpSpPr>
            <p:sp>
              <p:nvSpPr>
                <p:cNvPr id="4667" name="Google Shape;4667;p76"/>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8" name="Google Shape;4668;p76"/>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69" name="Google Shape;4669;p76"/>
              <p:cNvGrpSpPr/>
              <p:nvPr/>
            </p:nvGrpSpPr>
            <p:grpSpPr>
              <a:xfrm>
                <a:off x="4979233" y="3839798"/>
                <a:ext cx="37878" cy="32420"/>
                <a:chOff x="4979233" y="3839798"/>
                <a:chExt cx="37878" cy="32420"/>
              </a:xfrm>
            </p:grpSpPr>
            <p:sp>
              <p:nvSpPr>
                <p:cNvPr id="4670" name="Google Shape;4670;p76"/>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1" name="Google Shape;4671;p76"/>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72" name="Google Shape;4672;p76"/>
              <p:cNvGrpSpPr/>
              <p:nvPr/>
            </p:nvGrpSpPr>
            <p:grpSpPr>
              <a:xfrm>
                <a:off x="4790662" y="3679147"/>
                <a:ext cx="37783" cy="32380"/>
                <a:chOff x="4790662" y="3679147"/>
                <a:chExt cx="37783" cy="32380"/>
              </a:xfrm>
            </p:grpSpPr>
            <p:sp>
              <p:nvSpPr>
                <p:cNvPr id="4673" name="Google Shape;4673;p76"/>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4" name="Google Shape;4674;p76"/>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75" name="Google Shape;4675;p76"/>
              <p:cNvGrpSpPr/>
              <p:nvPr/>
            </p:nvGrpSpPr>
            <p:grpSpPr>
              <a:xfrm>
                <a:off x="4857263" y="3557861"/>
                <a:ext cx="37776" cy="32357"/>
                <a:chOff x="4857263" y="3557861"/>
                <a:chExt cx="37776" cy="32357"/>
              </a:xfrm>
            </p:grpSpPr>
            <p:sp>
              <p:nvSpPr>
                <p:cNvPr id="4676" name="Google Shape;4676;p76"/>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7" name="Google Shape;4677;p76"/>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78" name="Google Shape;4678;p76"/>
              <p:cNvGrpSpPr/>
              <p:nvPr/>
            </p:nvGrpSpPr>
            <p:grpSpPr>
              <a:xfrm>
                <a:off x="4883902" y="3648033"/>
                <a:ext cx="37783" cy="32380"/>
                <a:chOff x="4883902" y="3648033"/>
                <a:chExt cx="37783" cy="32380"/>
              </a:xfrm>
            </p:grpSpPr>
            <p:sp>
              <p:nvSpPr>
                <p:cNvPr id="4679" name="Google Shape;4679;p76"/>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0" name="Google Shape;4680;p76"/>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81" name="Google Shape;4681;p76"/>
              <p:cNvGrpSpPr/>
              <p:nvPr/>
            </p:nvGrpSpPr>
            <p:grpSpPr>
              <a:xfrm>
                <a:off x="4907780" y="3347220"/>
                <a:ext cx="37878" cy="32357"/>
                <a:chOff x="4907780" y="3347220"/>
                <a:chExt cx="37878" cy="32357"/>
              </a:xfrm>
            </p:grpSpPr>
            <p:sp>
              <p:nvSpPr>
                <p:cNvPr id="4682" name="Google Shape;4682;p76"/>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3" name="Google Shape;4683;p76"/>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84" name="Google Shape;4684;p76"/>
              <p:cNvGrpSpPr/>
              <p:nvPr/>
            </p:nvGrpSpPr>
            <p:grpSpPr>
              <a:xfrm>
                <a:off x="5065048" y="3738150"/>
                <a:ext cx="37783" cy="32364"/>
                <a:chOff x="5065048" y="3738150"/>
                <a:chExt cx="37783" cy="32364"/>
              </a:xfrm>
            </p:grpSpPr>
            <p:sp>
              <p:nvSpPr>
                <p:cNvPr id="4685" name="Google Shape;4685;p76"/>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6" name="Google Shape;4686;p76"/>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87" name="Google Shape;4687;p76"/>
              <p:cNvGrpSpPr/>
              <p:nvPr/>
            </p:nvGrpSpPr>
            <p:grpSpPr>
              <a:xfrm>
                <a:off x="5071616" y="3284615"/>
                <a:ext cx="37783" cy="32357"/>
                <a:chOff x="5071616" y="3284615"/>
                <a:chExt cx="37783" cy="32357"/>
              </a:xfrm>
            </p:grpSpPr>
            <p:sp>
              <p:nvSpPr>
                <p:cNvPr id="4688" name="Google Shape;4688;p76"/>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9" name="Google Shape;4689;p76"/>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90" name="Google Shape;4690;p76"/>
              <p:cNvGrpSpPr/>
              <p:nvPr/>
            </p:nvGrpSpPr>
            <p:grpSpPr>
              <a:xfrm>
                <a:off x="5389291" y="3759921"/>
                <a:ext cx="37783" cy="32380"/>
                <a:chOff x="5389291" y="3759921"/>
                <a:chExt cx="37783" cy="32380"/>
              </a:xfrm>
            </p:grpSpPr>
            <p:sp>
              <p:nvSpPr>
                <p:cNvPr id="4691" name="Google Shape;4691;p76"/>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2" name="Google Shape;4692;p76"/>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93" name="Google Shape;4693;p76"/>
              <p:cNvGrpSpPr/>
              <p:nvPr/>
            </p:nvGrpSpPr>
            <p:grpSpPr>
              <a:xfrm>
                <a:off x="5431534" y="3632932"/>
                <a:ext cx="37878" cy="32451"/>
                <a:chOff x="5431534" y="3632932"/>
                <a:chExt cx="37878" cy="32451"/>
              </a:xfrm>
            </p:grpSpPr>
            <p:sp>
              <p:nvSpPr>
                <p:cNvPr id="4694" name="Google Shape;4694;p76"/>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5" name="Google Shape;4695;p76"/>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96" name="Google Shape;4696;p76"/>
              <p:cNvGrpSpPr/>
              <p:nvPr/>
            </p:nvGrpSpPr>
            <p:grpSpPr>
              <a:xfrm>
                <a:off x="5540755" y="3544829"/>
                <a:ext cx="37783" cy="32357"/>
                <a:chOff x="5540755" y="3544829"/>
                <a:chExt cx="37783" cy="32357"/>
              </a:xfrm>
            </p:grpSpPr>
            <p:sp>
              <p:nvSpPr>
                <p:cNvPr id="4697" name="Google Shape;4697;p76"/>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8" name="Google Shape;4698;p76"/>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99" name="Google Shape;4699;p76"/>
              <p:cNvGrpSpPr/>
              <p:nvPr/>
            </p:nvGrpSpPr>
            <p:grpSpPr>
              <a:xfrm>
                <a:off x="5579293" y="3412107"/>
                <a:ext cx="37776" cy="32357"/>
                <a:chOff x="5579293" y="3412107"/>
                <a:chExt cx="37776" cy="32357"/>
              </a:xfrm>
            </p:grpSpPr>
            <p:sp>
              <p:nvSpPr>
                <p:cNvPr id="4700" name="Google Shape;4700;p76"/>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1" name="Google Shape;4701;p76"/>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02" name="Google Shape;4702;p76"/>
              <p:cNvGrpSpPr/>
              <p:nvPr/>
            </p:nvGrpSpPr>
            <p:grpSpPr>
              <a:xfrm>
                <a:off x="5801346" y="3284615"/>
                <a:ext cx="37783" cy="32357"/>
                <a:chOff x="5801346" y="3284615"/>
                <a:chExt cx="37783" cy="32357"/>
              </a:xfrm>
            </p:grpSpPr>
            <p:sp>
              <p:nvSpPr>
                <p:cNvPr id="4703" name="Google Shape;4703;p76"/>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4" name="Google Shape;4704;p76"/>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05" name="Google Shape;4705;p76"/>
              <p:cNvGrpSpPr/>
              <p:nvPr/>
            </p:nvGrpSpPr>
            <p:grpSpPr>
              <a:xfrm>
                <a:off x="5763578" y="3399067"/>
                <a:ext cx="37776" cy="32364"/>
                <a:chOff x="5763578" y="3399067"/>
                <a:chExt cx="37776" cy="32364"/>
              </a:xfrm>
            </p:grpSpPr>
            <p:sp>
              <p:nvSpPr>
                <p:cNvPr id="4706" name="Google Shape;4706;p76"/>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7" name="Google Shape;4707;p76"/>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08" name="Google Shape;4708;p76"/>
              <p:cNvGrpSpPr/>
              <p:nvPr/>
            </p:nvGrpSpPr>
            <p:grpSpPr>
              <a:xfrm>
                <a:off x="5395858" y="3230952"/>
                <a:ext cx="37776" cy="32364"/>
                <a:chOff x="5395858" y="3230952"/>
                <a:chExt cx="37776" cy="32364"/>
              </a:xfrm>
            </p:grpSpPr>
            <p:sp>
              <p:nvSpPr>
                <p:cNvPr id="4709" name="Google Shape;4709;p76"/>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0" name="Google Shape;4710;p76"/>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11" name="Google Shape;4711;p76"/>
              <p:cNvGrpSpPr/>
              <p:nvPr/>
            </p:nvGrpSpPr>
            <p:grpSpPr>
              <a:xfrm>
                <a:off x="5264088" y="3188237"/>
                <a:ext cx="37776" cy="32357"/>
                <a:chOff x="5264088" y="3188237"/>
                <a:chExt cx="37776" cy="32357"/>
              </a:xfrm>
            </p:grpSpPr>
            <p:sp>
              <p:nvSpPr>
                <p:cNvPr id="4712" name="Google Shape;4712;p76"/>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3" name="Google Shape;4713;p76"/>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14" name="Google Shape;4714;p76"/>
              <p:cNvGrpSpPr/>
              <p:nvPr/>
            </p:nvGrpSpPr>
            <p:grpSpPr>
              <a:xfrm>
                <a:off x="5585758" y="3237425"/>
                <a:ext cx="37878" cy="32357"/>
                <a:chOff x="5585758" y="3237425"/>
                <a:chExt cx="37878" cy="32357"/>
              </a:xfrm>
            </p:grpSpPr>
            <p:sp>
              <p:nvSpPr>
                <p:cNvPr id="4715" name="Google Shape;4715;p76"/>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6" name="Google Shape;4716;p76"/>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17" name="Google Shape;4717;p76"/>
              <p:cNvGrpSpPr/>
              <p:nvPr/>
            </p:nvGrpSpPr>
            <p:grpSpPr>
              <a:xfrm>
                <a:off x="4874196" y="3291088"/>
                <a:ext cx="37878" cy="32451"/>
                <a:chOff x="4874196" y="3291088"/>
                <a:chExt cx="37878" cy="32451"/>
              </a:xfrm>
            </p:grpSpPr>
            <p:sp>
              <p:nvSpPr>
                <p:cNvPr id="4718" name="Google Shape;4718;p76"/>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9" name="Google Shape;4719;p76"/>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20" name="Google Shape;4720;p76"/>
              <p:cNvGrpSpPr/>
              <p:nvPr/>
            </p:nvGrpSpPr>
            <p:grpSpPr>
              <a:xfrm>
                <a:off x="5197770" y="3785466"/>
                <a:ext cx="37783" cy="32427"/>
                <a:chOff x="5197770" y="3785466"/>
                <a:chExt cx="37783" cy="32427"/>
              </a:xfrm>
            </p:grpSpPr>
            <p:sp>
              <p:nvSpPr>
                <p:cNvPr id="4721" name="Google Shape;4721;p76"/>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2" name="Google Shape;4722;p76"/>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23" name="Google Shape;4723;p76"/>
              <p:cNvGrpSpPr/>
              <p:nvPr/>
            </p:nvGrpSpPr>
            <p:grpSpPr>
              <a:xfrm>
                <a:off x="5177699" y="3492117"/>
                <a:ext cx="37776" cy="32357"/>
                <a:chOff x="5177699" y="3492117"/>
                <a:chExt cx="37776" cy="32357"/>
              </a:xfrm>
            </p:grpSpPr>
            <p:sp>
              <p:nvSpPr>
                <p:cNvPr id="4724" name="Google Shape;4724;p76"/>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5" name="Google Shape;4725;p76"/>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26" name="Google Shape;4726;p76"/>
              <p:cNvGrpSpPr/>
              <p:nvPr/>
            </p:nvGrpSpPr>
            <p:grpSpPr>
              <a:xfrm>
                <a:off x="5349431" y="3622346"/>
                <a:ext cx="37870" cy="32380"/>
                <a:chOff x="5349431" y="3622346"/>
                <a:chExt cx="37870" cy="32380"/>
              </a:xfrm>
            </p:grpSpPr>
            <p:sp>
              <p:nvSpPr>
                <p:cNvPr id="4727" name="Google Shape;4727;p76"/>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8" name="Google Shape;4728;p76"/>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29" name="Google Shape;4729;p76"/>
              <p:cNvGrpSpPr/>
              <p:nvPr/>
            </p:nvGrpSpPr>
            <p:grpSpPr>
              <a:xfrm>
                <a:off x="5068855" y="3563980"/>
                <a:ext cx="53954" cy="46223"/>
                <a:chOff x="5068855" y="3563980"/>
                <a:chExt cx="53954" cy="46223"/>
              </a:xfrm>
            </p:grpSpPr>
            <p:sp>
              <p:nvSpPr>
                <p:cNvPr id="4730" name="Google Shape;4730;p76"/>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1" name="Google Shape;4731;p76"/>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32" name="Google Shape;4732;p76"/>
              <p:cNvGrpSpPr/>
              <p:nvPr/>
            </p:nvGrpSpPr>
            <p:grpSpPr>
              <a:xfrm>
                <a:off x="5037654" y="3392507"/>
                <a:ext cx="37870" cy="32451"/>
                <a:chOff x="5037654" y="3392507"/>
                <a:chExt cx="37870" cy="32451"/>
              </a:xfrm>
            </p:grpSpPr>
            <p:sp>
              <p:nvSpPr>
                <p:cNvPr id="4733" name="Google Shape;4733;p76"/>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4" name="Google Shape;4734;p76"/>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35" name="Google Shape;4735;p76"/>
              <p:cNvGrpSpPr/>
              <p:nvPr/>
            </p:nvGrpSpPr>
            <p:grpSpPr>
              <a:xfrm>
                <a:off x="5456560" y="3368629"/>
                <a:ext cx="37870" cy="32451"/>
                <a:chOff x="5456560" y="3368629"/>
                <a:chExt cx="37870" cy="32451"/>
              </a:xfrm>
            </p:grpSpPr>
            <p:sp>
              <p:nvSpPr>
                <p:cNvPr id="4736" name="Google Shape;4736;p76"/>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7" name="Google Shape;4737;p76"/>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38" name="Google Shape;4738;p76"/>
              <p:cNvGrpSpPr/>
              <p:nvPr/>
            </p:nvGrpSpPr>
            <p:grpSpPr>
              <a:xfrm>
                <a:off x="4755749" y="3501516"/>
                <a:ext cx="46246" cy="39608"/>
                <a:chOff x="4755749" y="3501516"/>
                <a:chExt cx="46246" cy="39608"/>
              </a:xfrm>
            </p:grpSpPr>
            <p:sp>
              <p:nvSpPr>
                <p:cNvPr id="4739" name="Google Shape;4739;p76"/>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0" name="Google Shape;4740;p76"/>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41" name="Google Shape;4741;p76"/>
              <p:cNvGrpSpPr/>
              <p:nvPr/>
            </p:nvGrpSpPr>
            <p:grpSpPr>
              <a:xfrm>
                <a:off x="4681346" y="3485582"/>
                <a:ext cx="37783" cy="32427"/>
                <a:chOff x="4681346" y="3485582"/>
                <a:chExt cx="37783" cy="32427"/>
              </a:xfrm>
            </p:grpSpPr>
            <p:sp>
              <p:nvSpPr>
                <p:cNvPr id="4742" name="Google Shape;4742;p76"/>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3" name="Google Shape;4743;p76"/>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44" name="Google Shape;4744;p76"/>
              <p:cNvGrpSpPr/>
              <p:nvPr/>
            </p:nvGrpSpPr>
            <p:grpSpPr>
              <a:xfrm>
                <a:off x="4767067" y="3291088"/>
                <a:ext cx="37878" cy="32451"/>
                <a:chOff x="4767067" y="3291088"/>
                <a:chExt cx="37878" cy="32451"/>
              </a:xfrm>
            </p:grpSpPr>
            <p:sp>
              <p:nvSpPr>
                <p:cNvPr id="4745" name="Google Shape;4745;p76"/>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6" name="Google Shape;4746;p76"/>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47" name="Google Shape;4747;p76"/>
              <p:cNvGrpSpPr/>
              <p:nvPr/>
            </p:nvGrpSpPr>
            <p:grpSpPr>
              <a:xfrm>
                <a:off x="4687819" y="3405539"/>
                <a:ext cx="37776" cy="32451"/>
                <a:chOff x="4687819" y="3405539"/>
                <a:chExt cx="37776" cy="32451"/>
              </a:xfrm>
            </p:grpSpPr>
            <p:sp>
              <p:nvSpPr>
                <p:cNvPr id="4748" name="Google Shape;4748;p76"/>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9" name="Google Shape;4749;p76"/>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50" name="Google Shape;4750;p76"/>
              <p:cNvGrpSpPr/>
              <p:nvPr/>
            </p:nvGrpSpPr>
            <p:grpSpPr>
              <a:xfrm>
                <a:off x="4923101" y="3444809"/>
                <a:ext cx="52813" cy="45318"/>
                <a:chOff x="4923101" y="3444809"/>
                <a:chExt cx="52813" cy="45318"/>
              </a:xfrm>
            </p:grpSpPr>
            <p:sp>
              <p:nvSpPr>
                <p:cNvPr id="4751" name="Google Shape;4751;p76"/>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2" name="Google Shape;4752;p76"/>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53" name="Google Shape;4753;p76"/>
              <p:cNvGrpSpPr/>
              <p:nvPr/>
            </p:nvGrpSpPr>
            <p:grpSpPr>
              <a:xfrm>
                <a:off x="4846040" y="3654750"/>
                <a:ext cx="31405" cy="26993"/>
                <a:chOff x="4846040" y="3654750"/>
                <a:chExt cx="31405" cy="26993"/>
              </a:xfrm>
            </p:grpSpPr>
            <p:sp>
              <p:nvSpPr>
                <p:cNvPr id="4754" name="Google Shape;4754;p76"/>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5" name="Google Shape;4755;p76"/>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56" name="Google Shape;4756;p76"/>
              <p:cNvGrpSpPr/>
              <p:nvPr/>
            </p:nvGrpSpPr>
            <p:grpSpPr>
              <a:xfrm>
                <a:off x="4925673" y="3691700"/>
                <a:ext cx="40253" cy="34472"/>
                <a:chOff x="4925673" y="3691700"/>
                <a:chExt cx="40253" cy="34472"/>
              </a:xfrm>
            </p:grpSpPr>
            <p:sp>
              <p:nvSpPr>
                <p:cNvPr id="4757" name="Google Shape;4757;p76"/>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8" name="Google Shape;4758;p76"/>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59" name="Google Shape;4759;p76"/>
              <p:cNvGrpSpPr/>
              <p:nvPr/>
            </p:nvGrpSpPr>
            <p:grpSpPr>
              <a:xfrm>
                <a:off x="4894653" y="3740848"/>
                <a:ext cx="31405" cy="26906"/>
                <a:chOff x="4894653" y="3740848"/>
                <a:chExt cx="31405" cy="26906"/>
              </a:xfrm>
            </p:grpSpPr>
            <p:sp>
              <p:nvSpPr>
                <p:cNvPr id="4760" name="Google Shape;4760;p76"/>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1" name="Google Shape;4761;p76"/>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62" name="Google Shape;4762;p76"/>
              <p:cNvGrpSpPr/>
              <p:nvPr/>
            </p:nvGrpSpPr>
            <p:grpSpPr>
              <a:xfrm>
                <a:off x="4962300" y="3696348"/>
                <a:ext cx="38255" cy="32773"/>
                <a:chOff x="4962300" y="3696348"/>
                <a:chExt cx="38255" cy="32773"/>
              </a:xfrm>
            </p:grpSpPr>
            <p:sp>
              <p:nvSpPr>
                <p:cNvPr id="4763" name="Google Shape;4763;p76"/>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4" name="Google Shape;4764;p76"/>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65" name="Google Shape;4765;p76"/>
              <p:cNvGrpSpPr/>
              <p:nvPr/>
            </p:nvGrpSpPr>
            <p:grpSpPr>
              <a:xfrm>
                <a:off x="4980185" y="3743349"/>
                <a:ext cx="31499" cy="26969"/>
                <a:chOff x="4980185" y="3743349"/>
                <a:chExt cx="31499" cy="26969"/>
              </a:xfrm>
            </p:grpSpPr>
            <p:sp>
              <p:nvSpPr>
                <p:cNvPr id="4766" name="Google Shape;4766;p76"/>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7" name="Google Shape;4767;p76"/>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68" name="Google Shape;4768;p76"/>
              <p:cNvGrpSpPr/>
              <p:nvPr/>
            </p:nvGrpSpPr>
            <p:grpSpPr>
              <a:xfrm>
                <a:off x="5013768" y="3734312"/>
                <a:ext cx="31499" cy="26969"/>
                <a:chOff x="5013768" y="3734312"/>
                <a:chExt cx="31499" cy="26969"/>
              </a:xfrm>
            </p:grpSpPr>
            <p:sp>
              <p:nvSpPr>
                <p:cNvPr id="4769" name="Google Shape;4769;p76"/>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0" name="Google Shape;4770;p76"/>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71" name="Google Shape;4771;p76"/>
              <p:cNvGrpSpPr/>
              <p:nvPr/>
            </p:nvGrpSpPr>
            <p:grpSpPr>
              <a:xfrm>
                <a:off x="5036703" y="3764545"/>
                <a:ext cx="31499" cy="26898"/>
                <a:chOff x="5036703" y="3764545"/>
                <a:chExt cx="31499" cy="26898"/>
              </a:xfrm>
            </p:grpSpPr>
            <p:sp>
              <p:nvSpPr>
                <p:cNvPr id="4772" name="Google Shape;4772;p76"/>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3" name="Google Shape;4773;p76"/>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74" name="Google Shape;4774;p76"/>
              <p:cNvGrpSpPr/>
              <p:nvPr/>
            </p:nvGrpSpPr>
            <p:grpSpPr>
              <a:xfrm>
                <a:off x="4953546" y="3768352"/>
                <a:ext cx="31405" cy="26898"/>
                <a:chOff x="4953546" y="3768352"/>
                <a:chExt cx="31405" cy="26898"/>
              </a:xfrm>
            </p:grpSpPr>
            <p:sp>
              <p:nvSpPr>
                <p:cNvPr id="4775" name="Google Shape;4775;p76"/>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6" name="Google Shape;4776;p76"/>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77" name="Google Shape;4777;p76"/>
              <p:cNvGrpSpPr/>
              <p:nvPr/>
            </p:nvGrpSpPr>
            <p:grpSpPr>
              <a:xfrm>
                <a:off x="4964770" y="3814016"/>
                <a:ext cx="31499" cy="26993"/>
                <a:chOff x="4964770" y="3814016"/>
                <a:chExt cx="31499" cy="26993"/>
              </a:xfrm>
            </p:grpSpPr>
            <p:sp>
              <p:nvSpPr>
                <p:cNvPr id="4778" name="Google Shape;4778;p76"/>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9" name="Google Shape;4779;p76"/>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80" name="Google Shape;4780;p76"/>
              <p:cNvGrpSpPr/>
              <p:nvPr/>
            </p:nvGrpSpPr>
            <p:grpSpPr>
              <a:xfrm>
                <a:off x="4923290" y="3800504"/>
                <a:ext cx="31468" cy="26898"/>
                <a:chOff x="4923290" y="3800504"/>
                <a:chExt cx="31468" cy="26898"/>
              </a:xfrm>
            </p:grpSpPr>
            <p:sp>
              <p:nvSpPr>
                <p:cNvPr id="4781" name="Google Shape;4781;p76"/>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2" name="Google Shape;4782;p76"/>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83" name="Google Shape;4783;p76"/>
              <p:cNvGrpSpPr/>
              <p:nvPr/>
            </p:nvGrpSpPr>
            <p:grpSpPr>
              <a:xfrm>
                <a:off x="5108534" y="3650943"/>
                <a:ext cx="31405" cy="26993"/>
                <a:chOff x="5108534" y="3650943"/>
                <a:chExt cx="31405" cy="26993"/>
              </a:xfrm>
            </p:grpSpPr>
            <p:sp>
              <p:nvSpPr>
                <p:cNvPr id="4784" name="Google Shape;4784;p76"/>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5" name="Google Shape;4785;p76"/>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86" name="Google Shape;4786;p76"/>
              <p:cNvGrpSpPr/>
              <p:nvPr/>
            </p:nvGrpSpPr>
            <p:grpSpPr>
              <a:xfrm>
                <a:off x="5119380" y="3760739"/>
                <a:ext cx="31499" cy="26993"/>
                <a:chOff x="5119380" y="3760739"/>
                <a:chExt cx="31499" cy="26993"/>
              </a:xfrm>
            </p:grpSpPr>
            <p:sp>
              <p:nvSpPr>
                <p:cNvPr id="4787" name="Google Shape;4787;p76"/>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8" name="Google Shape;4788;p76"/>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89" name="Google Shape;4789;p76"/>
              <p:cNvGrpSpPr/>
              <p:nvPr/>
            </p:nvGrpSpPr>
            <p:grpSpPr>
              <a:xfrm>
                <a:off x="5119380" y="3788235"/>
                <a:ext cx="31499" cy="26993"/>
                <a:chOff x="5119380" y="3788235"/>
                <a:chExt cx="31499" cy="26993"/>
              </a:xfrm>
            </p:grpSpPr>
            <p:sp>
              <p:nvSpPr>
                <p:cNvPr id="4790" name="Google Shape;4790;p76"/>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1" name="Google Shape;4791;p76"/>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92" name="Google Shape;4792;p76"/>
              <p:cNvGrpSpPr/>
              <p:nvPr/>
            </p:nvGrpSpPr>
            <p:grpSpPr>
              <a:xfrm>
                <a:off x="5158005" y="3875284"/>
                <a:ext cx="31405" cy="27001"/>
                <a:chOff x="5158005" y="3875284"/>
                <a:chExt cx="31405" cy="27001"/>
              </a:xfrm>
            </p:grpSpPr>
            <p:sp>
              <p:nvSpPr>
                <p:cNvPr id="4793" name="Google Shape;4793;p76"/>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4" name="Google Shape;4794;p76"/>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95" name="Google Shape;4795;p76"/>
              <p:cNvGrpSpPr/>
              <p:nvPr/>
            </p:nvGrpSpPr>
            <p:grpSpPr>
              <a:xfrm>
                <a:off x="5233163" y="3764545"/>
                <a:ext cx="31499" cy="26898"/>
                <a:chOff x="5233163" y="3764545"/>
                <a:chExt cx="31499" cy="26898"/>
              </a:xfrm>
            </p:grpSpPr>
            <p:sp>
              <p:nvSpPr>
                <p:cNvPr id="4796" name="Google Shape;4796;p76"/>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7" name="Google Shape;4797;p76"/>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98" name="Google Shape;4798;p76"/>
              <p:cNvGrpSpPr/>
              <p:nvPr/>
            </p:nvGrpSpPr>
            <p:grpSpPr>
              <a:xfrm>
                <a:off x="5276168" y="3805545"/>
                <a:ext cx="31499" cy="26906"/>
                <a:chOff x="5276168" y="3805545"/>
                <a:chExt cx="31499" cy="26906"/>
              </a:xfrm>
            </p:grpSpPr>
            <p:sp>
              <p:nvSpPr>
                <p:cNvPr id="4799" name="Google Shape;4799;p76"/>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0" name="Google Shape;4800;p76"/>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01" name="Google Shape;4801;p76"/>
              <p:cNvGrpSpPr/>
              <p:nvPr/>
            </p:nvGrpSpPr>
            <p:grpSpPr>
              <a:xfrm>
                <a:off x="5294053" y="3851933"/>
                <a:ext cx="31405" cy="26945"/>
                <a:chOff x="5294053" y="3851933"/>
                <a:chExt cx="31405" cy="26945"/>
              </a:xfrm>
            </p:grpSpPr>
            <p:sp>
              <p:nvSpPr>
                <p:cNvPr id="4802" name="Google Shape;4802;p76"/>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3" name="Google Shape;4803;p76"/>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04" name="Google Shape;4804;p76"/>
              <p:cNvGrpSpPr/>
              <p:nvPr/>
            </p:nvGrpSpPr>
            <p:grpSpPr>
              <a:xfrm>
                <a:off x="5341723" y="3851902"/>
                <a:ext cx="31405" cy="26977"/>
                <a:chOff x="5341723" y="3851902"/>
                <a:chExt cx="31405" cy="26977"/>
              </a:xfrm>
            </p:grpSpPr>
            <p:sp>
              <p:nvSpPr>
                <p:cNvPr id="4805" name="Google Shape;4805;p76"/>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6" name="Google Shape;4806;p76"/>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07" name="Google Shape;4807;p76"/>
              <p:cNvGrpSpPr/>
              <p:nvPr/>
            </p:nvGrpSpPr>
            <p:grpSpPr>
              <a:xfrm>
                <a:off x="5054871" y="3507855"/>
                <a:ext cx="31405" cy="26993"/>
                <a:chOff x="5054871" y="3507855"/>
                <a:chExt cx="31405" cy="26993"/>
              </a:xfrm>
            </p:grpSpPr>
            <p:sp>
              <p:nvSpPr>
                <p:cNvPr id="4808" name="Google Shape;4808;p76"/>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9" name="Google Shape;4809;p76"/>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10" name="Google Shape;4810;p76"/>
              <p:cNvGrpSpPr/>
              <p:nvPr/>
            </p:nvGrpSpPr>
            <p:grpSpPr>
              <a:xfrm>
                <a:off x="4876579" y="3675325"/>
                <a:ext cx="31405" cy="26969"/>
                <a:chOff x="4876579" y="3675325"/>
                <a:chExt cx="31405" cy="26969"/>
              </a:xfrm>
            </p:grpSpPr>
            <p:sp>
              <p:nvSpPr>
                <p:cNvPr id="4811" name="Google Shape;4811;p76"/>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2" name="Google Shape;4812;p76"/>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13" name="Google Shape;4813;p76"/>
              <p:cNvGrpSpPr/>
              <p:nvPr/>
            </p:nvGrpSpPr>
            <p:grpSpPr>
              <a:xfrm>
                <a:off x="4842233" y="3688333"/>
                <a:ext cx="31405" cy="26993"/>
                <a:chOff x="4842233" y="3688333"/>
                <a:chExt cx="31405" cy="26993"/>
              </a:xfrm>
            </p:grpSpPr>
            <p:sp>
              <p:nvSpPr>
                <p:cNvPr id="4814" name="Google Shape;4814;p76"/>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5" name="Google Shape;4815;p76"/>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16" name="Google Shape;4816;p76"/>
              <p:cNvGrpSpPr/>
              <p:nvPr/>
            </p:nvGrpSpPr>
            <p:grpSpPr>
              <a:xfrm>
                <a:off x="5187876" y="3608032"/>
                <a:ext cx="31405" cy="27001"/>
                <a:chOff x="5187876" y="3608032"/>
                <a:chExt cx="31405" cy="27001"/>
              </a:xfrm>
            </p:grpSpPr>
            <p:sp>
              <p:nvSpPr>
                <p:cNvPr id="4817" name="Google Shape;4817;p76"/>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8" name="Google Shape;4818;p76"/>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819" name="Google Shape;4819;p76"/>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0" name="Google Shape;4820;p76"/>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21" name="Google Shape;4821;p76"/>
              <p:cNvGrpSpPr/>
              <p:nvPr/>
            </p:nvGrpSpPr>
            <p:grpSpPr>
              <a:xfrm>
                <a:off x="5269224" y="3304167"/>
                <a:ext cx="40253" cy="34402"/>
                <a:chOff x="5269224" y="3304167"/>
                <a:chExt cx="40253" cy="34402"/>
              </a:xfrm>
            </p:grpSpPr>
            <p:sp>
              <p:nvSpPr>
                <p:cNvPr id="4822" name="Google Shape;4822;p76"/>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3" name="Google Shape;4823;p76"/>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24" name="Google Shape;4824;p76"/>
              <p:cNvGrpSpPr/>
              <p:nvPr/>
            </p:nvGrpSpPr>
            <p:grpSpPr>
              <a:xfrm>
                <a:off x="5327354" y="3476615"/>
                <a:ext cx="49864" cy="42723"/>
                <a:chOff x="5327354" y="3476615"/>
                <a:chExt cx="49864" cy="42723"/>
              </a:xfrm>
            </p:grpSpPr>
            <p:sp>
              <p:nvSpPr>
                <p:cNvPr id="4825" name="Google Shape;4825;p76"/>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6" name="Google Shape;4826;p76"/>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827" name="Google Shape;4827;p76"/>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8" name="Google Shape;4828;p76"/>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29" name="Google Shape;4829;p76"/>
              <p:cNvGrpSpPr/>
              <p:nvPr/>
            </p:nvGrpSpPr>
            <p:grpSpPr>
              <a:xfrm>
                <a:off x="5341723" y="3775957"/>
                <a:ext cx="31405" cy="26898"/>
                <a:chOff x="5341723" y="3775957"/>
                <a:chExt cx="31405" cy="26898"/>
              </a:xfrm>
            </p:grpSpPr>
            <p:sp>
              <p:nvSpPr>
                <p:cNvPr id="4830" name="Google Shape;4830;p76"/>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1" name="Google Shape;4831;p76"/>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32" name="Google Shape;4832;p76"/>
              <p:cNvGrpSpPr/>
              <p:nvPr/>
            </p:nvGrpSpPr>
            <p:grpSpPr>
              <a:xfrm>
                <a:off x="5439053" y="3699274"/>
                <a:ext cx="31405" cy="26898"/>
                <a:chOff x="5439053" y="3699274"/>
                <a:chExt cx="31405" cy="26898"/>
              </a:xfrm>
            </p:grpSpPr>
            <p:sp>
              <p:nvSpPr>
                <p:cNvPr id="4833" name="Google Shape;4833;p76"/>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4" name="Google Shape;4834;p76"/>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35" name="Google Shape;4835;p76"/>
              <p:cNvGrpSpPr/>
              <p:nvPr/>
            </p:nvGrpSpPr>
            <p:grpSpPr>
              <a:xfrm>
                <a:off x="5412414" y="3622307"/>
                <a:ext cx="31499" cy="26993"/>
                <a:chOff x="5412414" y="3622307"/>
                <a:chExt cx="31499" cy="26993"/>
              </a:xfrm>
            </p:grpSpPr>
            <p:sp>
              <p:nvSpPr>
                <p:cNvPr id="4836" name="Google Shape;4836;p76"/>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7" name="Google Shape;4837;p76"/>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38" name="Google Shape;4838;p76"/>
              <p:cNvGrpSpPr/>
              <p:nvPr/>
            </p:nvGrpSpPr>
            <p:grpSpPr>
              <a:xfrm>
                <a:off x="5476254" y="3473949"/>
                <a:ext cx="26835" cy="26930"/>
                <a:chOff x="5476254" y="3473949"/>
                <a:chExt cx="26835" cy="26930"/>
              </a:xfrm>
            </p:grpSpPr>
            <p:sp>
              <p:nvSpPr>
                <p:cNvPr id="4839" name="Google Shape;4839;p76"/>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0" name="Google Shape;4840;p76"/>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41" name="Google Shape;4841;p76"/>
              <p:cNvGrpSpPr/>
              <p:nvPr/>
            </p:nvGrpSpPr>
            <p:grpSpPr>
              <a:xfrm>
                <a:off x="5564547" y="3481594"/>
                <a:ext cx="31397" cy="26898"/>
                <a:chOff x="5564547" y="3481594"/>
                <a:chExt cx="31397" cy="26898"/>
              </a:xfrm>
            </p:grpSpPr>
            <p:sp>
              <p:nvSpPr>
                <p:cNvPr id="4842" name="Google Shape;4842;p76"/>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3" name="Google Shape;4843;p76"/>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44" name="Google Shape;4844;p76"/>
              <p:cNvGrpSpPr/>
              <p:nvPr/>
            </p:nvGrpSpPr>
            <p:grpSpPr>
              <a:xfrm>
                <a:off x="5534101" y="3470174"/>
                <a:ext cx="31397" cy="26906"/>
                <a:chOff x="5534101" y="3470174"/>
                <a:chExt cx="31397" cy="26906"/>
              </a:xfrm>
            </p:grpSpPr>
            <p:sp>
              <p:nvSpPr>
                <p:cNvPr id="4845" name="Google Shape;4845;p76"/>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6" name="Google Shape;4846;p76"/>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47" name="Google Shape;4847;p76"/>
              <p:cNvGrpSpPr/>
              <p:nvPr/>
            </p:nvGrpSpPr>
            <p:grpSpPr>
              <a:xfrm>
                <a:off x="5610879" y="3314486"/>
                <a:ext cx="31499" cy="26938"/>
                <a:chOff x="5610879" y="3314486"/>
                <a:chExt cx="31499" cy="26938"/>
              </a:xfrm>
            </p:grpSpPr>
            <p:sp>
              <p:nvSpPr>
                <p:cNvPr id="4848" name="Google Shape;4848;p76"/>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9" name="Google Shape;4849;p76"/>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50" name="Google Shape;4850;p76"/>
              <p:cNvGrpSpPr/>
              <p:nvPr/>
            </p:nvGrpSpPr>
            <p:grpSpPr>
              <a:xfrm>
                <a:off x="4834525" y="3501382"/>
                <a:ext cx="31499" cy="26898"/>
                <a:chOff x="4834525" y="3501382"/>
                <a:chExt cx="31499" cy="26898"/>
              </a:xfrm>
            </p:grpSpPr>
            <p:sp>
              <p:nvSpPr>
                <p:cNvPr id="4851" name="Google Shape;4851;p76"/>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2" name="Google Shape;4852;p76"/>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53" name="Google Shape;4853;p76"/>
              <p:cNvGrpSpPr/>
              <p:nvPr/>
            </p:nvGrpSpPr>
            <p:grpSpPr>
              <a:xfrm>
                <a:off x="4898460" y="3580158"/>
                <a:ext cx="31405" cy="26898"/>
                <a:chOff x="4898460" y="3580158"/>
                <a:chExt cx="31405" cy="26898"/>
              </a:xfrm>
            </p:grpSpPr>
            <p:sp>
              <p:nvSpPr>
                <p:cNvPr id="4854" name="Google Shape;4854;p76"/>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5" name="Google Shape;4855;p76"/>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56" name="Google Shape;4856;p76"/>
              <p:cNvGrpSpPr/>
              <p:nvPr/>
            </p:nvGrpSpPr>
            <p:grpSpPr>
              <a:xfrm>
                <a:off x="4882667" y="3608032"/>
                <a:ext cx="31499" cy="27001"/>
                <a:chOff x="4882667" y="3608032"/>
                <a:chExt cx="31499" cy="27001"/>
              </a:xfrm>
            </p:grpSpPr>
            <p:sp>
              <p:nvSpPr>
                <p:cNvPr id="4857" name="Google Shape;4857;p76"/>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8" name="Google Shape;4858;p76"/>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59" name="Google Shape;4859;p76"/>
              <p:cNvGrpSpPr/>
              <p:nvPr/>
            </p:nvGrpSpPr>
            <p:grpSpPr>
              <a:xfrm>
                <a:off x="4843373" y="3631407"/>
                <a:ext cx="16273" cy="16186"/>
                <a:chOff x="4843373" y="3631407"/>
                <a:chExt cx="16273" cy="16186"/>
              </a:xfrm>
            </p:grpSpPr>
            <p:sp>
              <p:nvSpPr>
                <p:cNvPr id="4860" name="Google Shape;4860;p76"/>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1" name="Google Shape;4861;p76"/>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62" name="Google Shape;4862;p76"/>
              <p:cNvGrpSpPr/>
              <p:nvPr/>
            </p:nvGrpSpPr>
            <p:grpSpPr>
              <a:xfrm>
                <a:off x="4727773" y="3591578"/>
                <a:ext cx="31499" cy="26898"/>
                <a:chOff x="4727773" y="3591578"/>
                <a:chExt cx="31499" cy="26898"/>
              </a:xfrm>
            </p:grpSpPr>
            <p:sp>
              <p:nvSpPr>
                <p:cNvPr id="4863" name="Google Shape;4863;p76"/>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4" name="Google Shape;4864;p76"/>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865" name="Google Shape;4865;p76"/>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6" name="Google Shape;4866;p76"/>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67" name="Google Shape;4867;p76"/>
              <p:cNvGrpSpPr/>
              <p:nvPr/>
            </p:nvGrpSpPr>
            <p:grpSpPr>
              <a:xfrm>
                <a:off x="4609421" y="3577398"/>
                <a:ext cx="31499" cy="27001"/>
                <a:chOff x="4609421" y="3577398"/>
                <a:chExt cx="31499" cy="27001"/>
              </a:xfrm>
            </p:grpSpPr>
            <p:sp>
              <p:nvSpPr>
                <p:cNvPr id="4868" name="Google Shape;4868;p76"/>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9" name="Google Shape;4869;p76"/>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70" name="Google Shape;4870;p76"/>
              <p:cNvGrpSpPr/>
              <p:nvPr/>
            </p:nvGrpSpPr>
            <p:grpSpPr>
              <a:xfrm>
                <a:off x="4649289" y="3577398"/>
                <a:ext cx="31499" cy="27001"/>
                <a:chOff x="4649289" y="3577398"/>
                <a:chExt cx="31499" cy="27001"/>
              </a:xfrm>
            </p:grpSpPr>
            <p:sp>
              <p:nvSpPr>
                <p:cNvPr id="4871" name="Google Shape;4871;p76"/>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2" name="Google Shape;4872;p76"/>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73" name="Google Shape;4873;p76"/>
              <p:cNvGrpSpPr/>
              <p:nvPr/>
            </p:nvGrpSpPr>
            <p:grpSpPr>
              <a:xfrm>
                <a:off x="4605614" y="3639523"/>
                <a:ext cx="31499" cy="26906"/>
                <a:chOff x="4605614" y="3639523"/>
                <a:chExt cx="31499" cy="26906"/>
              </a:xfrm>
            </p:grpSpPr>
            <p:sp>
              <p:nvSpPr>
                <p:cNvPr id="4874" name="Google Shape;4874;p76"/>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5" name="Google Shape;4875;p76"/>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76" name="Google Shape;4876;p76"/>
              <p:cNvGrpSpPr/>
              <p:nvPr/>
            </p:nvGrpSpPr>
            <p:grpSpPr>
              <a:xfrm>
                <a:off x="4785149" y="3618846"/>
                <a:ext cx="26930" cy="26843"/>
                <a:chOff x="4785149" y="3618846"/>
                <a:chExt cx="26930" cy="26843"/>
              </a:xfrm>
            </p:grpSpPr>
            <p:sp>
              <p:nvSpPr>
                <p:cNvPr id="4877" name="Google Shape;4877;p76"/>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8" name="Google Shape;4878;p76"/>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79" name="Google Shape;4879;p76"/>
              <p:cNvGrpSpPr/>
              <p:nvPr/>
            </p:nvGrpSpPr>
            <p:grpSpPr>
              <a:xfrm>
                <a:off x="4810167" y="3601567"/>
                <a:ext cx="31405" cy="26898"/>
                <a:chOff x="4810167" y="3601567"/>
                <a:chExt cx="31405" cy="26898"/>
              </a:xfrm>
            </p:grpSpPr>
            <p:sp>
              <p:nvSpPr>
                <p:cNvPr id="4880" name="Google Shape;4880;p76"/>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1" name="Google Shape;4881;p76"/>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82" name="Google Shape;4882;p76"/>
              <p:cNvGrpSpPr/>
              <p:nvPr/>
            </p:nvGrpSpPr>
            <p:grpSpPr>
              <a:xfrm>
                <a:off x="4831002" y="3373230"/>
                <a:ext cx="31405" cy="26898"/>
                <a:chOff x="4831002" y="3373230"/>
                <a:chExt cx="31405" cy="26898"/>
              </a:xfrm>
            </p:grpSpPr>
            <p:sp>
              <p:nvSpPr>
                <p:cNvPr id="4883" name="Google Shape;4883;p76"/>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4" name="Google Shape;4884;p76"/>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85" name="Google Shape;4885;p76"/>
              <p:cNvGrpSpPr/>
              <p:nvPr/>
            </p:nvGrpSpPr>
            <p:grpSpPr>
              <a:xfrm>
                <a:off x="4719311" y="3355054"/>
                <a:ext cx="31499" cy="27001"/>
                <a:chOff x="4719311" y="3355054"/>
                <a:chExt cx="31499" cy="27001"/>
              </a:xfrm>
            </p:grpSpPr>
            <p:sp>
              <p:nvSpPr>
                <p:cNvPr id="4886" name="Google Shape;4886;p76"/>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7" name="Google Shape;4887;p76"/>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88" name="Google Shape;4888;p76"/>
              <p:cNvGrpSpPr/>
              <p:nvPr/>
            </p:nvGrpSpPr>
            <p:grpSpPr>
              <a:xfrm>
                <a:off x="4798755" y="3450260"/>
                <a:ext cx="26930" cy="26930"/>
                <a:chOff x="4798755" y="3450260"/>
                <a:chExt cx="26930" cy="26930"/>
              </a:xfrm>
            </p:grpSpPr>
            <p:sp>
              <p:nvSpPr>
                <p:cNvPr id="4889" name="Google Shape;4889;p76"/>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0" name="Google Shape;4890;p76"/>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91" name="Google Shape;4891;p76"/>
              <p:cNvGrpSpPr/>
              <p:nvPr/>
            </p:nvGrpSpPr>
            <p:grpSpPr>
              <a:xfrm>
                <a:off x="4645576" y="3467555"/>
                <a:ext cx="31405" cy="26953"/>
                <a:chOff x="4645576" y="3467555"/>
                <a:chExt cx="31405" cy="26953"/>
              </a:xfrm>
            </p:grpSpPr>
            <p:sp>
              <p:nvSpPr>
                <p:cNvPr id="4892" name="Google Shape;4892;p76"/>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3" name="Google Shape;4893;p76"/>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94" name="Google Shape;4894;p76"/>
              <p:cNvGrpSpPr/>
              <p:nvPr/>
            </p:nvGrpSpPr>
            <p:grpSpPr>
              <a:xfrm>
                <a:off x="4687631" y="3583965"/>
                <a:ext cx="31499" cy="26898"/>
                <a:chOff x="4687631" y="3583965"/>
                <a:chExt cx="31499" cy="26898"/>
              </a:xfrm>
            </p:grpSpPr>
            <p:sp>
              <p:nvSpPr>
                <p:cNvPr id="4895" name="Google Shape;4895;p76"/>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6" name="Google Shape;4896;p76"/>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97" name="Google Shape;4897;p76"/>
              <p:cNvGrpSpPr/>
              <p:nvPr/>
            </p:nvGrpSpPr>
            <p:grpSpPr>
              <a:xfrm>
                <a:off x="4719311" y="3471314"/>
                <a:ext cx="31499" cy="27001"/>
                <a:chOff x="4719311" y="3471314"/>
                <a:chExt cx="31499" cy="27001"/>
              </a:xfrm>
            </p:grpSpPr>
            <p:sp>
              <p:nvSpPr>
                <p:cNvPr id="4898" name="Google Shape;4898;p76"/>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9" name="Google Shape;4899;p76"/>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00" name="Google Shape;4900;p76"/>
              <p:cNvGrpSpPr/>
              <p:nvPr/>
            </p:nvGrpSpPr>
            <p:grpSpPr>
              <a:xfrm>
                <a:off x="4719311" y="3434404"/>
                <a:ext cx="31499" cy="26898"/>
                <a:chOff x="4719311" y="3434404"/>
                <a:chExt cx="31499" cy="26898"/>
              </a:xfrm>
            </p:grpSpPr>
            <p:sp>
              <p:nvSpPr>
                <p:cNvPr id="4901" name="Google Shape;4901;p76"/>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2" name="Google Shape;4902;p76"/>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03" name="Google Shape;4903;p76"/>
              <p:cNvGrpSpPr/>
              <p:nvPr/>
            </p:nvGrpSpPr>
            <p:grpSpPr>
              <a:xfrm>
                <a:off x="4768876" y="3401772"/>
                <a:ext cx="31499" cy="26898"/>
                <a:chOff x="4768876" y="3401772"/>
                <a:chExt cx="31499" cy="26898"/>
              </a:xfrm>
            </p:grpSpPr>
            <p:sp>
              <p:nvSpPr>
                <p:cNvPr id="4904" name="Google Shape;4904;p76"/>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5" name="Google Shape;4905;p76"/>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06" name="Google Shape;4906;p76"/>
              <p:cNvGrpSpPr/>
              <p:nvPr/>
            </p:nvGrpSpPr>
            <p:grpSpPr>
              <a:xfrm>
                <a:off x="4762214" y="3471377"/>
                <a:ext cx="26938" cy="26938"/>
                <a:chOff x="4762214" y="3471377"/>
                <a:chExt cx="26938" cy="26938"/>
              </a:xfrm>
            </p:grpSpPr>
            <p:sp>
              <p:nvSpPr>
                <p:cNvPr id="4907" name="Google Shape;4907;p76"/>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8" name="Google Shape;4908;p76"/>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09" name="Google Shape;4909;p76"/>
              <p:cNvGrpSpPr/>
              <p:nvPr/>
            </p:nvGrpSpPr>
            <p:grpSpPr>
              <a:xfrm>
                <a:off x="4790473" y="3344782"/>
                <a:ext cx="31405" cy="26898"/>
                <a:chOff x="4790473" y="3344782"/>
                <a:chExt cx="31405" cy="26898"/>
              </a:xfrm>
            </p:grpSpPr>
            <p:sp>
              <p:nvSpPr>
                <p:cNvPr id="4910" name="Google Shape;4910;p76"/>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1" name="Google Shape;4911;p76"/>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12" name="Google Shape;4912;p76"/>
              <p:cNvGrpSpPr/>
              <p:nvPr/>
            </p:nvGrpSpPr>
            <p:grpSpPr>
              <a:xfrm>
                <a:off x="4823774" y="3950733"/>
                <a:ext cx="37398" cy="32034"/>
                <a:chOff x="4823774" y="3950733"/>
                <a:chExt cx="37398" cy="32034"/>
              </a:xfrm>
            </p:grpSpPr>
            <p:sp>
              <p:nvSpPr>
                <p:cNvPr id="4913" name="Google Shape;4913;p76"/>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4" name="Google Shape;4914;p76"/>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15" name="Google Shape;4915;p76"/>
              <p:cNvGrpSpPr/>
              <p:nvPr/>
            </p:nvGrpSpPr>
            <p:grpSpPr>
              <a:xfrm>
                <a:off x="4823396" y="4110566"/>
                <a:ext cx="31405" cy="26906"/>
                <a:chOff x="4823396" y="4110566"/>
                <a:chExt cx="31405" cy="26906"/>
              </a:xfrm>
            </p:grpSpPr>
            <p:sp>
              <p:nvSpPr>
                <p:cNvPr id="4916" name="Google Shape;4916;p76"/>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7" name="Google Shape;4917;p76"/>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18" name="Google Shape;4918;p76"/>
              <p:cNvGrpSpPr/>
              <p:nvPr/>
            </p:nvGrpSpPr>
            <p:grpSpPr>
              <a:xfrm>
                <a:off x="4838332" y="3821150"/>
                <a:ext cx="31499" cy="26898"/>
                <a:chOff x="4838332" y="3821150"/>
                <a:chExt cx="31499" cy="26898"/>
              </a:xfrm>
            </p:grpSpPr>
            <p:sp>
              <p:nvSpPr>
                <p:cNvPr id="4919" name="Google Shape;4919;p76"/>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0" name="Google Shape;4920;p76"/>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21" name="Google Shape;4921;p76"/>
              <p:cNvGrpSpPr/>
              <p:nvPr/>
            </p:nvGrpSpPr>
            <p:grpSpPr>
              <a:xfrm>
                <a:off x="4661275" y="3815007"/>
                <a:ext cx="36824" cy="31523"/>
                <a:chOff x="4661275" y="3815007"/>
                <a:chExt cx="36824" cy="31523"/>
              </a:xfrm>
            </p:grpSpPr>
            <p:sp>
              <p:nvSpPr>
                <p:cNvPr id="4922" name="Google Shape;4922;p76"/>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3" name="Google Shape;4923;p76"/>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24" name="Google Shape;4924;p76"/>
              <p:cNvGrpSpPr/>
              <p:nvPr/>
            </p:nvGrpSpPr>
            <p:grpSpPr>
              <a:xfrm>
                <a:off x="4558998" y="3851037"/>
                <a:ext cx="33591" cy="28699"/>
                <a:chOff x="4558998" y="3851037"/>
                <a:chExt cx="33591" cy="28699"/>
              </a:xfrm>
            </p:grpSpPr>
            <p:sp>
              <p:nvSpPr>
                <p:cNvPr id="4925" name="Google Shape;4925;p76"/>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6" name="Google Shape;4926;p76"/>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27" name="Google Shape;4927;p76"/>
              <p:cNvGrpSpPr/>
              <p:nvPr/>
            </p:nvGrpSpPr>
            <p:grpSpPr>
              <a:xfrm>
                <a:off x="4696762" y="3638587"/>
                <a:ext cx="33591" cy="28794"/>
                <a:chOff x="4696762" y="3638587"/>
                <a:chExt cx="33591" cy="28794"/>
              </a:xfrm>
            </p:grpSpPr>
            <p:sp>
              <p:nvSpPr>
                <p:cNvPr id="4928" name="Google Shape;4928;p76"/>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9" name="Google Shape;4929;p76"/>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30" name="Google Shape;4930;p76"/>
              <p:cNvGrpSpPr/>
              <p:nvPr/>
            </p:nvGrpSpPr>
            <p:grpSpPr>
              <a:xfrm>
                <a:off x="4929479" y="3939140"/>
                <a:ext cx="33497" cy="28692"/>
                <a:chOff x="4929479" y="3939140"/>
                <a:chExt cx="33497" cy="28692"/>
              </a:xfrm>
            </p:grpSpPr>
            <p:sp>
              <p:nvSpPr>
                <p:cNvPr id="4931" name="Google Shape;4931;p76"/>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2" name="Google Shape;4932;p76"/>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33" name="Google Shape;4933;p76"/>
              <p:cNvGrpSpPr/>
              <p:nvPr/>
            </p:nvGrpSpPr>
            <p:grpSpPr>
              <a:xfrm>
                <a:off x="4907119" y="3986039"/>
                <a:ext cx="33497" cy="28699"/>
                <a:chOff x="4907119" y="3986039"/>
                <a:chExt cx="33497" cy="28699"/>
              </a:xfrm>
            </p:grpSpPr>
            <p:sp>
              <p:nvSpPr>
                <p:cNvPr id="4934" name="Google Shape;4934;p76"/>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5" name="Google Shape;4935;p76"/>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36" name="Google Shape;4936;p76"/>
              <p:cNvGrpSpPr/>
              <p:nvPr/>
            </p:nvGrpSpPr>
            <p:grpSpPr>
              <a:xfrm>
                <a:off x="4911783" y="4048102"/>
                <a:ext cx="33591" cy="28762"/>
                <a:chOff x="4911783" y="4048102"/>
                <a:chExt cx="33591" cy="28762"/>
              </a:xfrm>
            </p:grpSpPr>
            <p:sp>
              <p:nvSpPr>
                <p:cNvPr id="4937" name="Google Shape;4937;p76"/>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8" name="Google Shape;4938;p76"/>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939" name="Google Shape;4939;p76"/>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0" name="Google Shape;4940;p76"/>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941" name="Google Shape;4941;p76"/>
              <p:cNvGrpSpPr/>
              <p:nvPr/>
            </p:nvGrpSpPr>
            <p:grpSpPr>
              <a:xfrm>
                <a:off x="4762623" y="3837847"/>
                <a:ext cx="42416" cy="36273"/>
                <a:chOff x="4762623" y="3837847"/>
                <a:chExt cx="42416" cy="36273"/>
              </a:xfrm>
            </p:grpSpPr>
            <p:sp>
              <p:nvSpPr>
                <p:cNvPr id="4942" name="Google Shape;4942;p76"/>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3" name="Google Shape;4943;p76"/>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44" name="Google Shape;4944;p76"/>
              <p:cNvGrpSpPr/>
              <p:nvPr/>
            </p:nvGrpSpPr>
            <p:grpSpPr>
              <a:xfrm>
                <a:off x="4746044" y="4104966"/>
                <a:ext cx="33497" cy="28699"/>
                <a:chOff x="4746044" y="4104966"/>
                <a:chExt cx="33497" cy="28699"/>
              </a:xfrm>
            </p:grpSpPr>
            <p:sp>
              <p:nvSpPr>
                <p:cNvPr id="4945" name="Google Shape;4945;p76"/>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6" name="Google Shape;4946;p76"/>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47" name="Google Shape;4947;p76"/>
              <p:cNvGrpSpPr/>
              <p:nvPr/>
            </p:nvGrpSpPr>
            <p:grpSpPr>
              <a:xfrm>
                <a:off x="4859646" y="4162554"/>
                <a:ext cx="33591" cy="28762"/>
                <a:chOff x="4859646" y="4162554"/>
                <a:chExt cx="33591" cy="28762"/>
              </a:xfrm>
            </p:grpSpPr>
            <p:sp>
              <p:nvSpPr>
                <p:cNvPr id="4948" name="Google Shape;4948;p76"/>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9" name="Google Shape;4949;p76"/>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950" name="Google Shape;4950;p76"/>
            <p:cNvGrpSpPr/>
            <p:nvPr/>
          </p:nvGrpSpPr>
          <p:grpSpPr>
            <a:xfrm>
              <a:off x="3597785" y="3274438"/>
              <a:ext cx="855610" cy="1122100"/>
              <a:chOff x="3597785" y="3274438"/>
              <a:chExt cx="855610" cy="1122100"/>
            </a:xfrm>
          </p:grpSpPr>
          <p:grpSp>
            <p:nvGrpSpPr>
              <p:cNvPr id="4951" name="Google Shape;4951;p76"/>
              <p:cNvGrpSpPr/>
              <p:nvPr/>
            </p:nvGrpSpPr>
            <p:grpSpPr>
              <a:xfrm>
                <a:off x="3617857" y="3284717"/>
                <a:ext cx="826785" cy="1099165"/>
                <a:chOff x="3617857" y="3284717"/>
                <a:chExt cx="826785" cy="1099165"/>
              </a:xfrm>
            </p:grpSpPr>
            <p:sp>
              <p:nvSpPr>
                <p:cNvPr id="4952" name="Google Shape;4952;p76"/>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3" name="Google Shape;4953;p76"/>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4" name="Google Shape;4954;p76"/>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5" name="Google Shape;4955;p76"/>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6" name="Google Shape;4956;p76"/>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7" name="Google Shape;4957;p76"/>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8" name="Google Shape;4958;p76"/>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9" name="Google Shape;4959;p76"/>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0" name="Google Shape;4960;p76"/>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1" name="Google Shape;4961;p76"/>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2" name="Google Shape;4962;p76"/>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3" name="Google Shape;4963;p76"/>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4" name="Google Shape;4964;p76"/>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5" name="Google Shape;4965;p76"/>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6" name="Google Shape;4966;p76"/>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7" name="Google Shape;4967;p76"/>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8" name="Google Shape;4968;p76"/>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9" name="Google Shape;4969;p76"/>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0" name="Google Shape;4970;p76"/>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1" name="Google Shape;4971;p76"/>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2" name="Google Shape;4972;p76"/>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3" name="Google Shape;4973;p76"/>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4" name="Google Shape;4974;p76"/>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5" name="Google Shape;4975;p76"/>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6" name="Google Shape;4976;p76"/>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7" name="Google Shape;4977;p76"/>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8" name="Google Shape;4978;p76"/>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9" name="Google Shape;4979;p76"/>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0" name="Google Shape;4980;p76"/>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1" name="Google Shape;4981;p76"/>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2" name="Google Shape;4982;p76"/>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3" name="Google Shape;4983;p76"/>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4" name="Google Shape;4984;p76"/>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5" name="Google Shape;4985;p76"/>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6" name="Google Shape;4986;p76"/>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7" name="Google Shape;4987;p76"/>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8" name="Google Shape;4988;p76"/>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9" name="Google Shape;4989;p76"/>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0" name="Google Shape;4990;p76"/>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1" name="Google Shape;4991;p76"/>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2" name="Google Shape;4992;p76"/>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3" name="Google Shape;4993;p76"/>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4" name="Google Shape;4994;p76"/>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5" name="Google Shape;4995;p76"/>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6" name="Google Shape;4996;p76"/>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7" name="Google Shape;4997;p76"/>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8" name="Google Shape;4998;p76"/>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9" name="Google Shape;4999;p76"/>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0" name="Google Shape;5000;p76"/>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1" name="Google Shape;5001;p76"/>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2" name="Google Shape;5002;p76"/>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3" name="Google Shape;5003;p76"/>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4" name="Google Shape;5004;p76"/>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5" name="Google Shape;5005;p76"/>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6" name="Google Shape;5006;p76"/>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7" name="Google Shape;5007;p76"/>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08" name="Google Shape;5008;p76"/>
              <p:cNvGrpSpPr/>
              <p:nvPr/>
            </p:nvGrpSpPr>
            <p:grpSpPr>
              <a:xfrm>
                <a:off x="4180904" y="4251758"/>
                <a:ext cx="37783" cy="32420"/>
                <a:chOff x="4180904" y="4251758"/>
                <a:chExt cx="37783" cy="32420"/>
              </a:xfrm>
            </p:grpSpPr>
            <p:sp>
              <p:nvSpPr>
                <p:cNvPr id="5009" name="Google Shape;5009;p76"/>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0" name="Google Shape;5010;p76"/>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11" name="Google Shape;5011;p76"/>
              <p:cNvGrpSpPr/>
              <p:nvPr/>
            </p:nvGrpSpPr>
            <p:grpSpPr>
              <a:xfrm>
                <a:off x="4201644" y="4081324"/>
                <a:ext cx="37783" cy="32364"/>
                <a:chOff x="4201644" y="4081324"/>
                <a:chExt cx="37783" cy="32364"/>
              </a:xfrm>
            </p:grpSpPr>
            <p:sp>
              <p:nvSpPr>
                <p:cNvPr id="5012" name="Google Shape;5012;p76"/>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3" name="Google Shape;5013;p76"/>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14" name="Google Shape;5014;p76"/>
              <p:cNvGrpSpPr/>
              <p:nvPr/>
            </p:nvGrpSpPr>
            <p:grpSpPr>
              <a:xfrm>
                <a:off x="4284416" y="3887428"/>
                <a:ext cx="37783" cy="32451"/>
                <a:chOff x="4284416" y="3887428"/>
                <a:chExt cx="37783" cy="32451"/>
              </a:xfrm>
            </p:grpSpPr>
            <p:sp>
              <p:nvSpPr>
                <p:cNvPr id="5015" name="Google Shape;5015;p76"/>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6" name="Google Shape;5016;p76"/>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17" name="Google Shape;5017;p76"/>
              <p:cNvGrpSpPr/>
              <p:nvPr/>
            </p:nvGrpSpPr>
            <p:grpSpPr>
              <a:xfrm>
                <a:off x="4223721" y="3860404"/>
                <a:ext cx="37870" cy="32364"/>
                <a:chOff x="4223721" y="3860404"/>
                <a:chExt cx="37870" cy="32364"/>
              </a:xfrm>
            </p:grpSpPr>
            <p:sp>
              <p:nvSpPr>
                <p:cNvPr id="5018" name="Google Shape;5018;p76"/>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9" name="Google Shape;5019;p76"/>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20" name="Google Shape;5020;p76"/>
              <p:cNvGrpSpPr/>
              <p:nvPr/>
            </p:nvGrpSpPr>
            <p:grpSpPr>
              <a:xfrm>
                <a:off x="4104889" y="3699242"/>
                <a:ext cx="37776" cy="32357"/>
                <a:chOff x="4104889" y="3699242"/>
                <a:chExt cx="37776" cy="32357"/>
              </a:xfrm>
            </p:grpSpPr>
            <p:sp>
              <p:nvSpPr>
                <p:cNvPr id="5021" name="Google Shape;5021;p76"/>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2" name="Google Shape;5022;p76"/>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23" name="Google Shape;5023;p76"/>
              <p:cNvGrpSpPr/>
              <p:nvPr/>
            </p:nvGrpSpPr>
            <p:grpSpPr>
              <a:xfrm>
                <a:off x="4143608" y="3475121"/>
                <a:ext cx="37878" cy="32420"/>
                <a:chOff x="4143608" y="3475121"/>
                <a:chExt cx="37878" cy="32420"/>
              </a:xfrm>
            </p:grpSpPr>
            <p:sp>
              <p:nvSpPr>
                <p:cNvPr id="5024" name="Google Shape;5024;p76"/>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5" name="Google Shape;5025;p76"/>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26" name="Google Shape;5026;p76"/>
              <p:cNvGrpSpPr/>
              <p:nvPr/>
            </p:nvGrpSpPr>
            <p:grpSpPr>
              <a:xfrm>
                <a:off x="4217248" y="3570893"/>
                <a:ext cx="37776" cy="32364"/>
                <a:chOff x="4217248" y="3570893"/>
                <a:chExt cx="37776" cy="32364"/>
              </a:xfrm>
            </p:grpSpPr>
            <p:sp>
              <p:nvSpPr>
                <p:cNvPr id="5027" name="Google Shape;5027;p76"/>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8" name="Google Shape;5028;p76"/>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29" name="Google Shape;5029;p76"/>
              <p:cNvGrpSpPr/>
              <p:nvPr/>
            </p:nvGrpSpPr>
            <p:grpSpPr>
              <a:xfrm>
                <a:off x="4255307" y="3431612"/>
                <a:ext cx="37776" cy="32451"/>
                <a:chOff x="4255307" y="3431612"/>
                <a:chExt cx="37776" cy="32451"/>
              </a:xfrm>
            </p:grpSpPr>
            <p:sp>
              <p:nvSpPr>
                <p:cNvPr id="5030" name="Google Shape;5030;p76"/>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1" name="Google Shape;5031;p76"/>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32" name="Google Shape;5032;p76"/>
              <p:cNvGrpSpPr/>
              <p:nvPr/>
            </p:nvGrpSpPr>
            <p:grpSpPr>
              <a:xfrm>
                <a:off x="3853052" y="3577398"/>
                <a:ext cx="37776" cy="32420"/>
                <a:chOff x="3853052" y="3577398"/>
                <a:chExt cx="37776" cy="32420"/>
              </a:xfrm>
            </p:grpSpPr>
            <p:sp>
              <p:nvSpPr>
                <p:cNvPr id="5033" name="Google Shape;5033;p76"/>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4" name="Google Shape;5034;p76"/>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35" name="Google Shape;5035;p76"/>
              <p:cNvGrpSpPr/>
              <p:nvPr/>
            </p:nvGrpSpPr>
            <p:grpSpPr>
              <a:xfrm>
                <a:off x="4039908" y="3412107"/>
                <a:ext cx="37776" cy="32357"/>
                <a:chOff x="4039908" y="3412107"/>
                <a:chExt cx="37776" cy="32357"/>
              </a:xfrm>
            </p:grpSpPr>
            <p:sp>
              <p:nvSpPr>
                <p:cNvPr id="5036" name="Google Shape;5036;p76"/>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7" name="Google Shape;5037;p76"/>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38" name="Google Shape;5038;p76"/>
              <p:cNvGrpSpPr/>
              <p:nvPr/>
            </p:nvGrpSpPr>
            <p:grpSpPr>
              <a:xfrm>
                <a:off x="4017360" y="3342061"/>
                <a:ext cx="37870" cy="32380"/>
                <a:chOff x="4017360" y="3342061"/>
                <a:chExt cx="37870" cy="32380"/>
              </a:xfrm>
            </p:grpSpPr>
            <p:sp>
              <p:nvSpPr>
                <p:cNvPr id="5039" name="Google Shape;5039;p76"/>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0" name="Google Shape;5040;p76"/>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041" name="Google Shape;5041;p76"/>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2" name="Google Shape;5042;p76"/>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043" name="Google Shape;5043;p76"/>
              <p:cNvGrpSpPr/>
              <p:nvPr/>
            </p:nvGrpSpPr>
            <p:grpSpPr>
              <a:xfrm>
                <a:off x="3750870" y="3418650"/>
                <a:ext cx="37776" cy="32380"/>
                <a:chOff x="3750870" y="3418650"/>
                <a:chExt cx="37776" cy="32380"/>
              </a:xfrm>
            </p:grpSpPr>
            <p:sp>
              <p:nvSpPr>
                <p:cNvPr id="5044" name="Google Shape;5044;p76"/>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5" name="Google Shape;5045;p76"/>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46" name="Google Shape;5046;p76"/>
              <p:cNvGrpSpPr/>
              <p:nvPr/>
            </p:nvGrpSpPr>
            <p:grpSpPr>
              <a:xfrm>
                <a:off x="3632509" y="3274438"/>
                <a:ext cx="37783" cy="32357"/>
                <a:chOff x="3632509" y="3274438"/>
                <a:chExt cx="37783" cy="32357"/>
              </a:xfrm>
            </p:grpSpPr>
            <p:sp>
              <p:nvSpPr>
                <p:cNvPr id="5047" name="Google Shape;5047;p76"/>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8" name="Google Shape;5048;p76"/>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49" name="Google Shape;5049;p76"/>
              <p:cNvGrpSpPr/>
              <p:nvPr/>
            </p:nvGrpSpPr>
            <p:grpSpPr>
              <a:xfrm>
                <a:off x="3906424" y="3297561"/>
                <a:ext cx="37776" cy="32451"/>
                <a:chOff x="3906424" y="3297561"/>
                <a:chExt cx="37776" cy="32451"/>
              </a:xfrm>
            </p:grpSpPr>
            <p:sp>
              <p:nvSpPr>
                <p:cNvPr id="5050" name="Google Shape;5050;p76"/>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1" name="Google Shape;5051;p76"/>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52" name="Google Shape;5052;p76"/>
              <p:cNvGrpSpPr/>
              <p:nvPr/>
            </p:nvGrpSpPr>
            <p:grpSpPr>
              <a:xfrm>
                <a:off x="3866084" y="3412107"/>
                <a:ext cx="37776" cy="32357"/>
                <a:chOff x="3866084" y="3412107"/>
                <a:chExt cx="37776" cy="32357"/>
              </a:xfrm>
            </p:grpSpPr>
            <p:sp>
              <p:nvSpPr>
                <p:cNvPr id="5053" name="Google Shape;5053;p76"/>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4" name="Google Shape;5054;p76"/>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55" name="Google Shape;5055;p76"/>
              <p:cNvGrpSpPr/>
              <p:nvPr/>
            </p:nvGrpSpPr>
            <p:grpSpPr>
              <a:xfrm>
                <a:off x="4023919" y="3766409"/>
                <a:ext cx="37783" cy="32357"/>
                <a:chOff x="4023919" y="3766409"/>
                <a:chExt cx="37783" cy="32357"/>
              </a:xfrm>
            </p:grpSpPr>
            <p:sp>
              <p:nvSpPr>
                <p:cNvPr id="5056" name="Google Shape;5056;p76"/>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7" name="Google Shape;5057;p76"/>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58" name="Google Shape;5058;p76"/>
              <p:cNvGrpSpPr/>
              <p:nvPr/>
            </p:nvGrpSpPr>
            <p:grpSpPr>
              <a:xfrm>
                <a:off x="3973882" y="3779449"/>
                <a:ext cx="37776" cy="32357"/>
                <a:chOff x="3973882" y="3779449"/>
                <a:chExt cx="37776" cy="32357"/>
              </a:xfrm>
            </p:grpSpPr>
            <p:sp>
              <p:nvSpPr>
                <p:cNvPr id="5059" name="Google Shape;5059;p76"/>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0" name="Google Shape;5060;p76"/>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61" name="Google Shape;5061;p76"/>
              <p:cNvGrpSpPr/>
              <p:nvPr/>
            </p:nvGrpSpPr>
            <p:grpSpPr>
              <a:xfrm>
                <a:off x="4073398" y="3838028"/>
                <a:ext cx="37776" cy="32380"/>
                <a:chOff x="4073398" y="3838028"/>
                <a:chExt cx="37776" cy="32380"/>
              </a:xfrm>
            </p:grpSpPr>
            <p:sp>
              <p:nvSpPr>
                <p:cNvPr id="5062" name="Google Shape;5062;p76"/>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3" name="Google Shape;5063;p76"/>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64" name="Google Shape;5064;p76"/>
              <p:cNvGrpSpPr/>
              <p:nvPr/>
            </p:nvGrpSpPr>
            <p:grpSpPr>
              <a:xfrm>
                <a:off x="4342672" y="4144496"/>
                <a:ext cx="37752" cy="32364"/>
                <a:chOff x="4342672" y="4144496"/>
                <a:chExt cx="37752" cy="32364"/>
              </a:xfrm>
            </p:grpSpPr>
            <p:sp>
              <p:nvSpPr>
                <p:cNvPr id="5065" name="Google Shape;5065;p76"/>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6" name="Google Shape;5066;p76"/>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67" name="Google Shape;5067;p76"/>
              <p:cNvGrpSpPr/>
              <p:nvPr/>
            </p:nvGrpSpPr>
            <p:grpSpPr>
              <a:xfrm>
                <a:off x="4406386" y="4056872"/>
                <a:ext cx="37783" cy="32364"/>
                <a:chOff x="4406386" y="4056872"/>
                <a:chExt cx="37783" cy="32364"/>
              </a:xfrm>
            </p:grpSpPr>
            <p:sp>
              <p:nvSpPr>
                <p:cNvPr id="5068" name="Google Shape;5068;p76"/>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9" name="Google Shape;5069;p76"/>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70" name="Google Shape;5070;p76"/>
              <p:cNvGrpSpPr/>
              <p:nvPr/>
            </p:nvGrpSpPr>
            <p:grpSpPr>
              <a:xfrm>
                <a:off x="4284416" y="4245254"/>
                <a:ext cx="37783" cy="32357"/>
                <a:chOff x="4284416" y="4245254"/>
                <a:chExt cx="37783" cy="32357"/>
              </a:xfrm>
            </p:grpSpPr>
            <p:sp>
              <p:nvSpPr>
                <p:cNvPr id="5071" name="Google Shape;5071;p76"/>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2" name="Google Shape;5072;p76"/>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73" name="Google Shape;5073;p76"/>
              <p:cNvGrpSpPr/>
              <p:nvPr/>
            </p:nvGrpSpPr>
            <p:grpSpPr>
              <a:xfrm>
                <a:off x="4219057" y="4331258"/>
                <a:ext cx="37776" cy="32364"/>
                <a:chOff x="4219057" y="4331258"/>
                <a:chExt cx="37776" cy="32364"/>
              </a:xfrm>
            </p:grpSpPr>
            <p:sp>
              <p:nvSpPr>
                <p:cNvPr id="5074" name="Google Shape;5074;p76"/>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5" name="Google Shape;5075;p76"/>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76" name="Google Shape;5076;p76"/>
              <p:cNvGrpSpPr/>
              <p:nvPr/>
            </p:nvGrpSpPr>
            <p:grpSpPr>
              <a:xfrm>
                <a:off x="4204122" y="4141688"/>
                <a:ext cx="33497" cy="28699"/>
                <a:chOff x="4204122" y="4141688"/>
                <a:chExt cx="33497" cy="28699"/>
              </a:xfrm>
            </p:grpSpPr>
            <p:sp>
              <p:nvSpPr>
                <p:cNvPr id="5077" name="Google Shape;5077;p76"/>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8" name="Google Shape;5078;p76"/>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79" name="Google Shape;5079;p76"/>
              <p:cNvGrpSpPr/>
              <p:nvPr/>
            </p:nvGrpSpPr>
            <p:grpSpPr>
              <a:xfrm>
                <a:off x="4301546" y="4003869"/>
                <a:ext cx="38916" cy="33324"/>
                <a:chOff x="4301546" y="4003869"/>
                <a:chExt cx="38916" cy="33324"/>
              </a:xfrm>
            </p:grpSpPr>
            <p:sp>
              <p:nvSpPr>
                <p:cNvPr id="5080" name="Google Shape;5080;p76"/>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1" name="Google Shape;5081;p76"/>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82" name="Google Shape;5082;p76"/>
              <p:cNvGrpSpPr/>
              <p:nvPr/>
            </p:nvGrpSpPr>
            <p:grpSpPr>
              <a:xfrm>
                <a:off x="4210681" y="3924669"/>
                <a:ext cx="36549" cy="31366"/>
                <a:chOff x="4210681" y="3924669"/>
                <a:chExt cx="36549" cy="31366"/>
              </a:xfrm>
            </p:grpSpPr>
            <p:sp>
              <p:nvSpPr>
                <p:cNvPr id="5083" name="Google Shape;5083;p76"/>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4" name="Google Shape;5084;p76"/>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85" name="Google Shape;5085;p76"/>
              <p:cNvGrpSpPr/>
              <p:nvPr/>
            </p:nvGrpSpPr>
            <p:grpSpPr>
              <a:xfrm>
                <a:off x="3987771" y="3628874"/>
                <a:ext cx="31499" cy="26993"/>
                <a:chOff x="3987771" y="3628874"/>
                <a:chExt cx="31499" cy="26993"/>
              </a:xfrm>
            </p:grpSpPr>
            <p:sp>
              <p:nvSpPr>
                <p:cNvPr id="5086" name="Google Shape;5086;p76"/>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7" name="Google Shape;5087;p76"/>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88" name="Google Shape;5088;p76"/>
              <p:cNvGrpSpPr/>
              <p:nvPr/>
            </p:nvGrpSpPr>
            <p:grpSpPr>
              <a:xfrm>
                <a:off x="4087382" y="3775674"/>
                <a:ext cx="31405" cy="26898"/>
                <a:chOff x="4087382" y="3775674"/>
                <a:chExt cx="31405" cy="26898"/>
              </a:xfrm>
            </p:grpSpPr>
            <p:sp>
              <p:nvSpPr>
                <p:cNvPr id="5089" name="Google Shape;5089;p76"/>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0" name="Google Shape;5090;p76"/>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91" name="Google Shape;5091;p76"/>
              <p:cNvGrpSpPr/>
              <p:nvPr/>
            </p:nvGrpSpPr>
            <p:grpSpPr>
              <a:xfrm>
                <a:off x="4118873" y="3856637"/>
                <a:ext cx="31405" cy="26906"/>
                <a:chOff x="4118873" y="3856637"/>
                <a:chExt cx="31405" cy="26906"/>
              </a:xfrm>
            </p:grpSpPr>
            <p:sp>
              <p:nvSpPr>
                <p:cNvPr id="5092" name="Google Shape;5092;p76"/>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3" name="Google Shape;5093;p76"/>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94" name="Google Shape;5094;p76"/>
              <p:cNvGrpSpPr/>
              <p:nvPr/>
            </p:nvGrpSpPr>
            <p:grpSpPr>
              <a:xfrm>
                <a:off x="4168541" y="3639523"/>
                <a:ext cx="31499" cy="26906"/>
                <a:chOff x="4168541" y="3639523"/>
                <a:chExt cx="31499" cy="26906"/>
              </a:xfrm>
            </p:grpSpPr>
            <p:sp>
              <p:nvSpPr>
                <p:cNvPr id="5095" name="Google Shape;5095;p76"/>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6" name="Google Shape;5096;p76"/>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97" name="Google Shape;5097;p76"/>
              <p:cNvGrpSpPr/>
              <p:nvPr/>
            </p:nvGrpSpPr>
            <p:grpSpPr>
              <a:xfrm>
                <a:off x="3965789" y="3393545"/>
                <a:ext cx="31405" cy="26945"/>
                <a:chOff x="3965789" y="3393545"/>
                <a:chExt cx="31405" cy="26945"/>
              </a:xfrm>
            </p:grpSpPr>
            <p:sp>
              <p:nvSpPr>
                <p:cNvPr id="5098" name="Google Shape;5098;p76"/>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9" name="Google Shape;5099;p76"/>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00" name="Google Shape;5100;p76"/>
              <p:cNvGrpSpPr/>
              <p:nvPr/>
            </p:nvGrpSpPr>
            <p:grpSpPr>
              <a:xfrm>
                <a:off x="3925166" y="3491008"/>
                <a:ext cx="31405" cy="27001"/>
                <a:chOff x="3925166" y="3491008"/>
                <a:chExt cx="31405" cy="27001"/>
              </a:xfrm>
            </p:grpSpPr>
            <p:sp>
              <p:nvSpPr>
                <p:cNvPr id="5101" name="Google Shape;5101;p76"/>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2" name="Google Shape;5102;p76"/>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03" name="Google Shape;5103;p76"/>
              <p:cNvGrpSpPr/>
              <p:nvPr/>
            </p:nvGrpSpPr>
            <p:grpSpPr>
              <a:xfrm>
                <a:off x="3682845" y="3340976"/>
                <a:ext cx="31397" cy="26898"/>
                <a:chOff x="3682845" y="3340976"/>
                <a:chExt cx="31397" cy="26898"/>
              </a:xfrm>
            </p:grpSpPr>
            <p:sp>
              <p:nvSpPr>
                <p:cNvPr id="5104" name="Google Shape;5104;p76"/>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5" name="Google Shape;5105;p76"/>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06" name="Google Shape;5106;p76"/>
              <p:cNvGrpSpPr/>
              <p:nvPr/>
            </p:nvGrpSpPr>
            <p:grpSpPr>
              <a:xfrm>
                <a:off x="3795393" y="3353725"/>
                <a:ext cx="31499" cy="26993"/>
                <a:chOff x="3795393" y="3353725"/>
                <a:chExt cx="31499" cy="26993"/>
              </a:xfrm>
            </p:grpSpPr>
            <p:sp>
              <p:nvSpPr>
                <p:cNvPr id="5107" name="Google Shape;5107;p76"/>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8" name="Google Shape;5108;p76"/>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09" name="Google Shape;5109;p76"/>
              <p:cNvGrpSpPr/>
              <p:nvPr/>
            </p:nvGrpSpPr>
            <p:grpSpPr>
              <a:xfrm>
                <a:off x="4176909" y="4363221"/>
                <a:ext cx="38924" cy="33316"/>
                <a:chOff x="4176909" y="4363221"/>
                <a:chExt cx="38924" cy="33316"/>
              </a:xfrm>
            </p:grpSpPr>
            <p:sp>
              <p:nvSpPr>
                <p:cNvPr id="5110" name="Google Shape;5110;p76"/>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1" name="Google Shape;5111;p76"/>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12" name="Google Shape;5112;p76"/>
              <p:cNvGrpSpPr/>
              <p:nvPr/>
            </p:nvGrpSpPr>
            <p:grpSpPr>
              <a:xfrm>
                <a:off x="4226191" y="4007660"/>
                <a:ext cx="33560" cy="28770"/>
                <a:chOff x="4226191" y="4007660"/>
                <a:chExt cx="33560" cy="28770"/>
              </a:xfrm>
            </p:grpSpPr>
            <p:sp>
              <p:nvSpPr>
                <p:cNvPr id="5113" name="Google Shape;5113;p76"/>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4" name="Google Shape;5114;p76"/>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15" name="Google Shape;5115;p76"/>
              <p:cNvGrpSpPr/>
              <p:nvPr/>
            </p:nvGrpSpPr>
            <p:grpSpPr>
              <a:xfrm>
                <a:off x="3597785" y="3377045"/>
                <a:ext cx="33591" cy="28699"/>
                <a:chOff x="3597785" y="3377045"/>
                <a:chExt cx="33591" cy="28699"/>
              </a:xfrm>
            </p:grpSpPr>
            <p:sp>
              <p:nvSpPr>
                <p:cNvPr id="5116" name="Google Shape;5116;p76"/>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7" name="Google Shape;5117;p76"/>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18" name="Google Shape;5118;p76"/>
              <p:cNvGrpSpPr/>
              <p:nvPr/>
            </p:nvGrpSpPr>
            <p:grpSpPr>
              <a:xfrm>
                <a:off x="3887870" y="3669796"/>
                <a:ext cx="33591" cy="28692"/>
                <a:chOff x="3887870" y="3669796"/>
                <a:chExt cx="33591" cy="28692"/>
              </a:xfrm>
            </p:grpSpPr>
            <p:sp>
              <p:nvSpPr>
                <p:cNvPr id="5119" name="Google Shape;5119;p76"/>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0" name="Google Shape;5120;p76"/>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21" name="Google Shape;5121;p76"/>
              <p:cNvGrpSpPr/>
              <p:nvPr/>
            </p:nvGrpSpPr>
            <p:grpSpPr>
              <a:xfrm>
                <a:off x="3818320" y="3481625"/>
                <a:ext cx="33497" cy="28770"/>
                <a:chOff x="3818320" y="3481625"/>
                <a:chExt cx="33497" cy="28770"/>
              </a:xfrm>
            </p:grpSpPr>
            <p:sp>
              <p:nvSpPr>
                <p:cNvPr id="5122" name="Google Shape;5122;p76"/>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3" name="Google Shape;5123;p76"/>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24" name="Google Shape;5124;p76"/>
              <p:cNvGrpSpPr/>
              <p:nvPr/>
            </p:nvGrpSpPr>
            <p:grpSpPr>
              <a:xfrm>
                <a:off x="4278139" y="4120948"/>
                <a:ext cx="37492" cy="32129"/>
                <a:chOff x="4278139" y="4120948"/>
                <a:chExt cx="37492" cy="32129"/>
              </a:xfrm>
            </p:grpSpPr>
            <p:sp>
              <p:nvSpPr>
                <p:cNvPr id="5125" name="Google Shape;5125;p76"/>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6" name="Google Shape;5126;p76"/>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27" name="Google Shape;5127;p76"/>
              <p:cNvGrpSpPr/>
              <p:nvPr/>
            </p:nvGrpSpPr>
            <p:grpSpPr>
              <a:xfrm>
                <a:off x="4419898" y="3977388"/>
                <a:ext cx="33497" cy="28692"/>
                <a:chOff x="4419898" y="3977388"/>
                <a:chExt cx="33497" cy="28692"/>
              </a:xfrm>
            </p:grpSpPr>
            <p:sp>
              <p:nvSpPr>
                <p:cNvPr id="5128" name="Google Shape;5128;p76"/>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9" name="Google Shape;5129;p76"/>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30" name="Google Shape;5130;p76"/>
              <p:cNvGrpSpPr/>
              <p:nvPr/>
            </p:nvGrpSpPr>
            <p:grpSpPr>
              <a:xfrm>
                <a:off x="4158930" y="4034684"/>
                <a:ext cx="33497" cy="28762"/>
                <a:chOff x="4158930" y="4034684"/>
                <a:chExt cx="33497" cy="28762"/>
              </a:xfrm>
            </p:grpSpPr>
            <p:sp>
              <p:nvSpPr>
                <p:cNvPr id="5131" name="Google Shape;5131;p76"/>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2" name="Google Shape;5132;p76"/>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33" name="Google Shape;5133;p76"/>
              <p:cNvGrpSpPr/>
              <p:nvPr/>
            </p:nvGrpSpPr>
            <p:grpSpPr>
              <a:xfrm>
                <a:off x="4134949" y="3957049"/>
                <a:ext cx="33497" cy="28770"/>
                <a:chOff x="4134949" y="3957049"/>
                <a:chExt cx="33497" cy="28770"/>
              </a:xfrm>
            </p:grpSpPr>
            <p:sp>
              <p:nvSpPr>
                <p:cNvPr id="5134" name="Google Shape;5134;p76"/>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5" name="Google Shape;5135;p76"/>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36" name="Google Shape;5136;p76"/>
              <p:cNvGrpSpPr/>
              <p:nvPr/>
            </p:nvGrpSpPr>
            <p:grpSpPr>
              <a:xfrm>
                <a:off x="4193653" y="4184403"/>
                <a:ext cx="43580" cy="37264"/>
                <a:chOff x="4193653" y="4184403"/>
                <a:chExt cx="43580" cy="37264"/>
              </a:xfrm>
            </p:grpSpPr>
            <p:sp>
              <p:nvSpPr>
                <p:cNvPr id="5137" name="Google Shape;5137;p76"/>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8" name="Google Shape;5138;p76"/>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39" name="Google Shape;5139;p76"/>
              <p:cNvGrpSpPr/>
              <p:nvPr/>
            </p:nvGrpSpPr>
            <p:grpSpPr>
              <a:xfrm>
                <a:off x="4343600" y="3943844"/>
                <a:ext cx="43580" cy="37312"/>
                <a:chOff x="4343600" y="3943844"/>
                <a:chExt cx="43580" cy="37312"/>
              </a:xfrm>
            </p:grpSpPr>
            <p:sp>
              <p:nvSpPr>
                <p:cNvPr id="5140" name="Google Shape;5140;p76"/>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1" name="Google Shape;5141;p76"/>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42" name="Google Shape;5142;p76"/>
              <p:cNvGrpSpPr/>
              <p:nvPr/>
            </p:nvGrpSpPr>
            <p:grpSpPr>
              <a:xfrm>
                <a:off x="4172339" y="3381693"/>
                <a:ext cx="31499" cy="27001"/>
                <a:chOff x="4172339" y="3381693"/>
                <a:chExt cx="31499" cy="27001"/>
              </a:xfrm>
            </p:grpSpPr>
            <p:sp>
              <p:nvSpPr>
                <p:cNvPr id="5143" name="Google Shape;5143;p76"/>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4" name="Google Shape;5144;p76"/>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8" name="Shape 5148"/>
        <p:cNvGrpSpPr/>
        <p:nvPr/>
      </p:nvGrpSpPr>
      <p:grpSpPr>
        <a:xfrm>
          <a:off x="0" y="0"/>
          <a:ext cx="0" cy="0"/>
          <a:chOff x="0" y="0"/>
          <a:chExt cx="0" cy="0"/>
        </a:xfrm>
      </p:grpSpPr>
      <p:grpSp>
        <p:nvGrpSpPr>
          <p:cNvPr id="5149" name="Google Shape;5149;p77"/>
          <p:cNvGrpSpPr/>
          <p:nvPr/>
        </p:nvGrpSpPr>
        <p:grpSpPr>
          <a:xfrm>
            <a:off x="1458549" y="1939543"/>
            <a:ext cx="5015598" cy="412478"/>
            <a:chOff x="106648" y="895722"/>
            <a:chExt cx="4481413" cy="374300"/>
          </a:xfrm>
        </p:grpSpPr>
        <p:grpSp>
          <p:nvGrpSpPr>
            <p:cNvPr id="5150" name="Google Shape;5150;p77"/>
            <p:cNvGrpSpPr/>
            <p:nvPr/>
          </p:nvGrpSpPr>
          <p:grpSpPr>
            <a:xfrm>
              <a:off x="2233276" y="895722"/>
              <a:ext cx="1082667" cy="223591"/>
              <a:chOff x="4808316" y="2800065"/>
              <a:chExt cx="1999386" cy="412910"/>
            </a:xfrm>
          </p:grpSpPr>
          <p:sp>
            <p:nvSpPr>
              <p:cNvPr id="5151" name="Google Shape;5151;p77"/>
              <p:cNvSpPr/>
              <p:nvPr/>
            </p:nvSpPr>
            <p:spPr>
              <a:xfrm>
                <a:off x="4849302" y="3079475"/>
                <a:ext cx="1958400" cy="133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5152" name="Google Shape;5152;p77"/>
              <p:cNvGrpSpPr/>
              <p:nvPr/>
            </p:nvGrpSpPr>
            <p:grpSpPr>
              <a:xfrm>
                <a:off x="4808316" y="2800065"/>
                <a:ext cx="92400" cy="411825"/>
                <a:chOff x="845575" y="2563700"/>
                <a:chExt cx="92400" cy="411825"/>
              </a:xfrm>
            </p:grpSpPr>
            <p:cxnSp>
              <p:nvCxnSpPr>
                <p:cNvPr id="5153" name="Google Shape;5153;p7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154" name="Google Shape;5154;p77"/>
                <p:cNvSpPr/>
                <p:nvPr/>
              </p:nvSpPr>
              <p:spPr>
                <a:xfrm>
                  <a:off x="845575"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155" name="Google Shape;5155;p77"/>
            <p:cNvGrpSpPr/>
            <p:nvPr/>
          </p:nvGrpSpPr>
          <p:grpSpPr>
            <a:xfrm>
              <a:off x="106648" y="895722"/>
              <a:ext cx="1088401" cy="223591"/>
              <a:chOff x="881025" y="2800065"/>
              <a:chExt cx="2009975" cy="412910"/>
            </a:xfrm>
          </p:grpSpPr>
          <p:sp>
            <p:nvSpPr>
              <p:cNvPr id="5156" name="Google Shape;5156;p77"/>
              <p:cNvSpPr/>
              <p:nvPr/>
            </p:nvSpPr>
            <p:spPr>
              <a:xfrm>
                <a:off x="932600" y="3079475"/>
                <a:ext cx="1958400" cy="133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57" name="Google Shape;5157;p77"/>
              <p:cNvGrpSpPr/>
              <p:nvPr/>
            </p:nvGrpSpPr>
            <p:grpSpPr>
              <a:xfrm>
                <a:off x="881025" y="2800065"/>
                <a:ext cx="92400" cy="411825"/>
                <a:chOff x="845575" y="2563700"/>
                <a:chExt cx="92400" cy="411825"/>
              </a:xfrm>
            </p:grpSpPr>
            <p:cxnSp>
              <p:nvCxnSpPr>
                <p:cNvPr id="5158" name="Google Shape;5158;p7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159" name="Google Shape;5159;p77"/>
                <p:cNvSpPr/>
                <p:nvPr/>
              </p:nvSpPr>
              <p:spPr>
                <a:xfrm>
                  <a:off x="845575"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5160" name="Google Shape;5160;p77"/>
            <p:cNvGrpSpPr/>
            <p:nvPr/>
          </p:nvGrpSpPr>
          <p:grpSpPr>
            <a:xfrm>
              <a:off x="1172346" y="1047018"/>
              <a:ext cx="1083151" cy="223003"/>
              <a:chOff x="2849073" y="3079467"/>
              <a:chExt cx="2000279" cy="411825"/>
            </a:xfrm>
          </p:grpSpPr>
          <p:sp>
            <p:nvSpPr>
              <p:cNvPr id="5161" name="Google Shape;5161;p77"/>
              <p:cNvSpPr/>
              <p:nvPr/>
            </p:nvSpPr>
            <p:spPr>
              <a:xfrm>
                <a:off x="2890952" y="3079475"/>
                <a:ext cx="1958400" cy="133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5162" name="Google Shape;5162;p77"/>
              <p:cNvGrpSpPr/>
              <p:nvPr/>
            </p:nvGrpSpPr>
            <p:grpSpPr>
              <a:xfrm rot="10800000">
                <a:off x="2849073" y="3079467"/>
                <a:ext cx="92400" cy="411825"/>
                <a:chOff x="2070100" y="2563700"/>
                <a:chExt cx="92400" cy="411825"/>
              </a:xfrm>
            </p:grpSpPr>
            <p:cxnSp>
              <p:nvCxnSpPr>
                <p:cNvPr id="5163" name="Google Shape;5163;p7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164" name="Google Shape;5164;p77"/>
                <p:cNvSpPr/>
                <p:nvPr/>
              </p:nvSpPr>
              <p:spPr>
                <a:xfrm>
                  <a:off x="2070100"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5165" name="Google Shape;5165;p77"/>
            <p:cNvGrpSpPr/>
            <p:nvPr/>
          </p:nvGrpSpPr>
          <p:grpSpPr>
            <a:xfrm>
              <a:off x="3290132" y="1047018"/>
              <a:ext cx="1297929" cy="223003"/>
              <a:chOff x="6760035" y="3079467"/>
              <a:chExt cx="2396914" cy="411825"/>
            </a:xfrm>
          </p:grpSpPr>
          <p:sp>
            <p:nvSpPr>
              <p:cNvPr id="5166" name="Google Shape;5166;p77"/>
              <p:cNvSpPr/>
              <p:nvPr/>
            </p:nvSpPr>
            <p:spPr>
              <a:xfrm>
                <a:off x="6807650" y="3079475"/>
                <a:ext cx="2349300" cy="133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5167" name="Google Shape;5167;p77"/>
              <p:cNvGrpSpPr/>
              <p:nvPr/>
            </p:nvGrpSpPr>
            <p:grpSpPr>
              <a:xfrm rot="10800000">
                <a:off x="6760035" y="3079467"/>
                <a:ext cx="92400" cy="411825"/>
                <a:chOff x="2070100" y="2563700"/>
                <a:chExt cx="92400" cy="411825"/>
              </a:xfrm>
            </p:grpSpPr>
            <p:cxnSp>
              <p:nvCxnSpPr>
                <p:cNvPr id="5168" name="Google Shape;5168;p7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169" name="Google Shape;5169;p77"/>
                <p:cNvSpPr/>
                <p:nvPr/>
              </p:nvSpPr>
              <p:spPr>
                <a:xfrm>
                  <a:off x="2070100"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nvGrpSpPr>
          <p:cNvPr id="5170" name="Google Shape;5170;p77"/>
          <p:cNvGrpSpPr/>
          <p:nvPr/>
        </p:nvGrpSpPr>
        <p:grpSpPr>
          <a:xfrm>
            <a:off x="4294071" y="6738284"/>
            <a:ext cx="2173402" cy="1598857"/>
            <a:chOff x="2183288" y="3555572"/>
            <a:chExt cx="1136241" cy="835873"/>
          </a:xfrm>
        </p:grpSpPr>
        <p:sp>
          <p:nvSpPr>
            <p:cNvPr id="5171" name="Google Shape;5171;p77"/>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72" name="Google Shape;5172;p77"/>
            <p:cNvGrpSpPr/>
            <p:nvPr/>
          </p:nvGrpSpPr>
          <p:grpSpPr>
            <a:xfrm>
              <a:off x="2205895" y="3637269"/>
              <a:ext cx="1089848" cy="724993"/>
              <a:chOff x="2205895" y="3637269"/>
              <a:chExt cx="1089848" cy="724993"/>
            </a:xfrm>
          </p:grpSpPr>
          <p:sp>
            <p:nvSpPr>
              <p:cNvPr id="5173" name="Google Shape;5173;p77"/>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4" name="Google Shape;5174;p77"/>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5" name="Google Shape;5175;p77"/>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6" name="Google Shape;5176;p77"/>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7" name="Google Shape;5177;p77"/>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8" name="Google Shape;5178;p77"/>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179" name="Google Shape;5179;p77"/>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180" name="Google Shape;5180;p77"/>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181" name="Google Shape;5181;p77"/>
            <p:cNvGrpSpPr/>
            <p:nvPr/>
          </p:nvGrpSpPr>
          <p:grpSpPr>
            <a:xfrm>
              <a:off x="3173850" y="3779426"/>
              <a:ext cx="145679" cy="70048"/>
              <a:chOff x="3173850" y="3779426"/>
              <a:chExt cx="145679" cy="70048"/>
            </a:xfrm>
          </p:grpSpPr>
          <p:cxnSp>
            <p:nvCxnSpPr>
              <p:cNvPr id="5182" name="Google Shape;5182;p77"/>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183" name="Google Shape;5183;p77"/>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84" name="Google Shape;5184;p77"/>
            <p:cNvGrpSpPr/>
            <p:nvPr/>
          </p:nvGrpSpPr>
          <p:grpSpPr>
            <a:xfrm>
              <a:off x="2183288" y="4139483"/>
              <a:ext cx="145133" cy="70048"/>
              <a:chOff x="2183288" y="4139483"/>
              <a:chExt cx="145133" cy="70048"/>
            </a:xfrm>
          </p:grpSpPr>
          <p:cxnSp>
            <p:nvCxnSpPr>
              <p:cNvPr id="5185" name="Google Shape;5185;p77"/>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186" name="Google Shape;5186;p77"/>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187" name="Google Shape;5187;p77"/>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188" name="Google Shape;5188;p77"/>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189" name="Google Shape;5189;p77"/>
            <p:cNvGrpSpPr/>
            <p:nvPr/>
          </p:nvGrpSpPr>
          <p:grpSpPr>
            <a:xfrm>
              <a:off x="2943836" y="4268886"/>
              <a:ext cx="60717" cy="122559"/>
              <a:chOff x="2943836" y="4268886"/>
              <a:chExt cx="60717" cy="122559"/>
            </a:xfrm>
          </p:grpSpPr>
          <p:sp>
            <p:nvSpPr>
              <p:cNvPr id="5190" name="Google Shape;5190;p77"/>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191" name="Google Shape;5191;p77"/>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192" name="Google Shape;5192;p77"/>
          <p:cNvGrpSpPr/>
          <p:nvPr/>
        </p:nvGrpSpPr>
        <p:grpSpPr>
          <a:xfrm>
            <a:off x="6819963" y="2580284"/>
            <a:ext cx="3351740" cy="1516502"/>
            <a:chOff x="3530532" y="1496185"/>
            <a:chExt cx="1562000" cy="706730"/>
          </a:xfrm>
        </p:grpSpPr>
        <p:cxnSp>
          <p:nvCxnSpPr>
            <p:cNvPr id="5193" name="Google Shape;5193;p77"/>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194" name="Google Shape;5194;p77"/>
            <p:cNvGrpSpPr/>
            <p:nvPr/>
          </p:nvGrpSpPr>
          <p:grpSpPr>
            <a:xfrm>
              <a:off x="3530532" y="1496185"/>
              <a:ext cx="323430" cy="463587"/>
              <a:chOff x="3530532" y="1496185"/>
              <a:chExt cx="323430" cy="463587"/>
            </a:xfrm>
          </p:grpSpPr>
          <p:grpSp>
            <p:nvGrpSpPr>
              <p:cNvPr id="5195" name="Google Shape;5195;p77"/>
              <p:cNvGrpSpPr/>
              <p:nvPr/>
            </p:nvGrpSpPr>
            <p:grpSpPr>
              <a:xfrm>
                <a:off x="3567462" y="1496185"/>
                <a:ext cx="286500" cy="361376"/>
                <a:chOff x="3567462" y="1496185"/>
                <a:chExt cx="286500" cy="361376"/>
              </a:xfrm>
            </p:grpSpPr>
            <p:cxnSp>
              <p:nvCxnSpPr>
                <p:cNvPr id="5196" name="Google Shape;5196;p77"/>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197" name="Google Shape;5197;p77"/>
                <p:cNvSpPr/>
                <p:nvPr/>
              </p:nvSpPr>
              <p:spPr>
                <a:xfrm>
                  <a:off x="3567462" y="1496185"/>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198" name="Google Shape;5198;p77"/>
              <p:cNvSpPr/>
              <p:nvPr/>
            </p:nvSpPr>
            <p:spPr>
              <a:xfrm>
                <a:off x="3530532" y="1771972"/>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99" name="Google Shape;5199;p77"/>
            <p:cNvGrpSpPr/>
            <p:nvPr/>
          </p:nvGrpSpPr>
          <p:grpSpPr>
            <a:xfrm>
              <a:off x="3891569" y="1779209"/>
              <a:ext cx="323945" cy="423706"/>
              <a:chOff x="3891569" y="1779209"/>
              <a:chExt cx="323945" cy="423706"/>
            </a:xfrm>
          </p:grpSpPr>
          <p:grpSp>
            <p:nvGrpSpPr>
              <p:cNvPr id="5200" name="Google Shape;5200;p77"/>
              <p:cNvGrpSpPr/>
              <p:nvPr/>
            </p:nvGrpSpPr>
            <p:grpSpPr>
              <a:xfrm>
                <a:off x="3929014" y="1881638"/>
                <a:ext cx="286500" cy="321278"/>
                <a:chOff x="3929014" y="1881638"/>
                <a:chExt cx="286500" cy="321278"/>
              </a:xfrm>
            </p:grpSpPr>
            <p:cxnSp>
              <p:nvCxnSpPr>
                <p:cNvPr id="5201" name="Google Shape;5201;p77"/>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202" name="Google Shape;5202;p77"/>
                <p:cNvSpPr/>
                <p:nvPr/>
              </p:nvSpPr>
              <p:spPr>
                <a:xfrm>
                  <a:off x="3929014" y="2103016"/>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203" name="Google Shape;5203;p77"/>
              <p:cNvSpPr/>
              <p:nvPr/>
            </p:nvSpPr>
            <p:spPr>
              <a:xfrm>
                <a:off x="3891569" y="1779209"/>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04" name="Google Shape;5204;p77"/>
            <p:cNvGrpSpPr/>
            <p:nvPr/>
          </p:nvGrpSpPr>
          <p:grpSpPr>
            <a:xfrm>
              <a:off x="4252606" y="1496185"/>
              <a:ext cx="324721" cy="463587"/>
              <a:chOff x="4252606" y="1496185"/>
              <a:chExt cx="324721" cy="463587"/>
            </a:xfrm>
          </p:grpSpPr>
          <p:grpSp>
            <p:nvGrpSpPr>
              <p:cNvPr id="5205" name="Google Shape;5205;p77"/>
              <p:cNvGrpSpPr/>
              <p:nvPr/>
            </p:nvGrpSpPr>
            <p:grpSpPr>
              <a:xfrm>
                <a:off x="4290828" y="1496185"/>
                <a:ext cx="286500" cy="361376"/>
                <a:chOff x="4290828" y="1496185"/>
                <a:chExt cx="286500" cy="361376"/>
              </a:xfrm>
            </p:grpSpPr>
            <p:cxnSp>
              <p:nvCxnSpPr>
                <p:cNvPr id="5206" name="Google Shape;5206;p77"/>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207" name="Google Shape;5207;p77"/>
                <p:cNvSpPr/>
                <p:nvPr/>
              </p:nvSpPr>
              <p:spPr>
                <a:xfrm>
                  <a:off x="4290828" y="1496185"/>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208" name="Google Shape;5208;p77"/>
              <p:cNvSpPr/>
              <p:nvPr/>
            </p:nvSpPr>
            <p:spPr>
              <a:xfrm>
                <a:off x="4252606" y="1771972"/>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09" name="Google Shape;5209;p77"/>
            <p:cNvGrpSpPr/>
            <p:nvPr/>
          </p:nvGrpSpPr>
          <p:grpSpPr>
            <a:xfrm>
              <a:off x="4613643" y="1763716"/>
              <a:ext cx="325308" cy="439200"/>
              <a:chOff x="4613643" y="1763716"/>
              <a:chExt cx="325308" cy="439200"/>
            </a:xfrm>
          </p:grpSpPr>
          <p:grpSp>
            <p:nvGrpSpPr>
              <p:cNvPr id="5210" name="Google Shape;5210;p77"/>
              <p:cNvGrpSpPr/>
              <p:nvPr/>
            </p:nvGrpSpPr>
            <p:grpSpPr>
              <a:xfrm>
                <a:off x="4652451" y="1879538"/>
                <a:ext cx="286500" cy="323378"/>
                <a:chOff x="4652451" y="1879538"/>
                <a:chExt cx="286500" cy="323378"/>
              </a:xfrm>
            </p:grpSpPr>
            <p:cxnSp>
              <p:nvCxnSpPr>
                <p:cNvPr id="5211" name="Google Shape;5211;p77"/>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212" name="Google Shape;5212;p77"/>
                <p:cNvSpPr/>
                <p:nvPr/>
              </p:nvSpPr>
              <p:spPr>
                <a:xfrm>
                  <a:off x="4652451" y="2103016"/>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213" name="Google Shape;5213;p77"/>
              <p:cNvSpPr/>
              <p:nvPr/>
            </p:nvSpPr>
            <p:spPr>
              <a:xfrm>
                <a:off x="4613643" y="1763716"/>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214" name="Google Shape;5214;p77"/>
          <p:cNvGrpSpPr/>
          <p:nvPr/>
        </p:nvGrpSpPr>
        <p:grpSpPr>
          <a:xfrm>
            <a:off x="6843683" y="4287535"/>
            <a:ext cx="3304346" cy="783034"/>
            <a:chOff x="3512551" y="2358270"/>
            <a:chExt cx="1597383" cy="378533"/>
          </a:xfrm>
        </p:grpSpPr>
        <p:cxnSp>
          <p:nvCxnSpPr>
            <p:cNvPr id="5215" name="Google Shape;5215;p77"/>
            <p:cNvCxnSpPr>
              <a:stCxn id="5216" idx="6"/>
              <a:endCxn id="5217"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218" name="Google Shape;5218;p77"/>
            <p:cNvGrpSpPr/>
            <p:nvPr/>
          </p:nvGrpSpPr>
          <p:grpSpPr>
            <a:xfrm>
              <a:off x="3512551" y="2358270"/>
              <a:ext cx="225647" cy="307714"/>
              <a:chOff x="2182679" y="2004714"/>
              <a:chExt cx="792300" cy="1080458"/>
            </a:xfrm>
          </p:grpSpPr>
          <p:cxnSp>
            <p:nvCxnSpPr>
              <p:cNvPr id="5219" name="Google Shape;5219;p77"/>
              <p:cNvCxnSpPr>
                <a:stCxn id="5220"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216" name="Google Shape;5216;p77"/>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0" name="Google Shape;5220;p77"/>
              <p:cNvSpPr/>
              <p:nvPr/>
            </p:nvSpPr>
            <p:spPr>
              <a:xfrm>
                <a:off x="2283911"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21" name="Google Shape;5221;p77"/>
            <p:cNvGrpSpPr/>
            <p:nvPr/>
          </p:nvGrpSpPr>
          <p:grpSpPr>
            <a:xfrm>
              <a:off x="3969644" y="2440153"/>
              <a:ext cx="225853" cy="296651"/>
              <a:chOff x="3775710" y="1729289"/>
              <a:chExt cx="136500" cy="179289"/>
            </a:xfrm>
          </p:grpSpPr>
          <p:cxnSp>
            <p:nvCxnSpPr>
              <p:cNvPr id="5222" name="Google Shape;5222;p77"/>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223" name="Google Shape;5223;p77"/>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4" name="Google Shape;5224;p77"/>
              <p:cNvSpPr/>
              <p:nvPr/>
            </p:nvSpPr>
            <p:spPr>
              <a:xfrm>
                <a:off x="3793133" y="1746713"/>
                <a:ext cx="101700" cy="1017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25" name="Google Shape;5225;p77"/>
            <p:cNvGrpSpPr/>
            <p:nvPr/>
          </p:nvGrpSpPr>
          <p:grpSpPr>
            <a:xfrm>
              <a:off x="4427051" y="2358270"/>
              <a:ext cx="225647" cy="307714"/>
              <a:chOff x="5393704" y="2004714"/>
              <a:chExt cx="792300" cy="1080458"/>
            </a:xfrm>
          </p:grpSpPr>
          <p:cxnSp>
            <p:nvCxnSpPr>
              <p:cNvPr id="5226" name="Google Shape;5226;p77"/>
              <p:cNvCxnSpPr>
                <a:stCxn id="5227"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228" name="Google Shape;5228;p77"/>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7" name="Google Shape;5227;p77"/>
              <p:cNvSpPr/>
              <p:nvPr/>
            </p:nvSpPr>
            <p:spPr>
              <a:xfrm>
                <a:off x="5494936"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29" name="Google Shape;5229;p77"/>
            <p:cNvGrpSpPr/>
            <p:nvPr/>
          </p:nvGrpSpPr>
          <p:grpSpPr>
            <a:xfrm>
              <a:off x="4884287" y="2440252"/>
              <a:ext cx="225647" cy="296532"/>
              <a:chOff x="6999166" y="2292572"/>
              <a:chExt cx="792300" cy="1041192"/>
            </a:xfrm>
          </p:grpSpPr>
          <p:cxnSp>
            <p:nvCxnSpPr>
              <p:cNvPr id="5230" name="Google Shape;5230;p77"/>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217" name="Google Shape;5217;p77"/>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1" name="Google Shape;5231;p77"/>
              <p:cNvSpPr/>
              <p:nvPr/>
            </p:nvSpPr>
            <p:spPr>
              <a:xfrm>
                <a:off x="7100398"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232" name="Google Shape;5232;p77"/>
          <p:cNvGrpSpPr/>
          <p:nvPr/>
        </p:nvGrpSpPr>
        <p:grpSpPr>
          <a:xfrm>
            <a:off x="13685298" y="1959935"/>
            <a:ext cx="3163689" cy="1465636"/>
            <a:chOff x="634175" y="2986275"/>
            <a:chExt cx="3147949" cy="1458344"/>
          </a:xfrm>
        </p:grpSpPr>
        <p:cxnSp>
          <p:nvCxnSpPr>
            <p:cNvPr id="5233" name="Google Shape;5233;p77"/>
            <p:cNvCxnSpPr>
              <a:stCxn id="5234" idx="4"/>
              <a:endCxn id="5235"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236" name="Google Shape;5236;p77"/>
            <p:cNvCxnSpPr>
              <a:stCxn id="5235" idx="0"/>
              <a:endCxn id="5237"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238" name="Google Shape;5238;p77"/>
            <p:cNvCxnSpPr>
              <a:stCxn id="5237" idx="4"/>
              <a:endCxn id="5239"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240" name="Google Shape;5240;p77"/>
            <p:cNvCxnSpPr>
              <a:stCxn id="5239" idx="0"/>
              <a:endCxn id="5241"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241" name="Google Shape;5241;p77"/>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5237" name="Google Shape;5237;p77"/>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5234" name="Google Shape;5234;p77"/>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5239" name="Google Shape;5239;p77"/>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5235" name="Google Shape;5235;p77"/>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grpSp>
      <p:grpSp>
        <p:nvGrpSpPr>
          <p:cNvPr id="5242" name="Google Shape;5242;p77"/>
          <p:cNvGrpSpPr/>
          <p:nvPr/>
        </p:nvGrpSpPr>
        <p:grpSpPr>
          <a:xfrm>
            <a:off x="6820727" y="5348554"/>
            <a:ext cx="3350257" cy="627348"/>
            <a:chOff x="998425" y="1182125"/>
            <a:chExt cx="1065400" cy="199500"/>
          </a:xfrm>
        </p:grpSpPr>
        <p:sp>
          <p:nvSpPr>
            <p:cNvPr id="5243" name="Google Shape;5243;p77"/>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4" name="Google Shape;5244;p77"/>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5" name="Google Shape;5245;p77"/>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6" name="Google Shape;5246;p77"/>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7" name="Google Shape;5247;p77"/>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48" name="Google Shape;5248;p77"/>
          <p:cNvGrpSpPr/>
          <p:nvPr/>
        </p:nvGrpSpPr>
        <p:grpSpPr>
          <a:xfrm>
            <a:off x="6820726" y="7260487"/>
            <a:ext cx="3350259" cy="1050689"/>
            <a:chOff x="5194708" y="3484366"/>
            <a:chExt cx="3148148" cy="987304"/>
          </a:xfrm>
        </p:grpSpPr>
        <p:grpSp>
          <p:nvGrpSpPr>
            <p:cNvPr id="5249" name="Google Shape;5249;p77"/>
            <p:cNvGrpSpPr/>
            <p:nvPr/>
          </p:nvGrpSpPr>
          <p:grpSpPr>
            <a:xfrm>
              <a:off x="7531521" y="3484366"/>
              <a:ext cx="811335" cy="987304"/>
              <a:chOff x="3379425" y="1617275"/>
              <a:chExt cx="1090650" cy="1327200"/>
            </a:xfrm>
          </p:grpSpPr>
          <p:sp>
            <p:nvSpPr>
              <p:cNvPr id="5250" name="Google Shape;5250;p77"/>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1" name="Google Shape;5251;p77"/>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2" name="Google Shape;5252;p77"/>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53" name="Google Shape;5253;p77"/>
            <p:cNvGrpSpPr/>
            <p:nvPr/>
          </p:nvGrpSpPr>
          <p:grpSpPr>
            <a:xfrm>
              <a:off x="6752546" y="3484366"/>
              <a:ext cx="811428" cy="987304"/>
              <a:chOff x="2332275" y="1617275"/>
              <a:chExt cx="1090775" cy="1327200"/>
            </a:xfrm>
          </p:grpSpPr>
          <p:sp>
            <p:nvSpPr>
              <p:cNvPr id="5254" name="Google Shape;5254;p77"/>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5" name="Google Shape;5255;p77"/>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6" name="Google Shape;5256;p77"/>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257" name="Google Shape;5257;p77"/>
            <p:cNvGrpSpPr/>
            <p:nvPr/>
          </p:nvGrpSpPr>
          <p:grpSpPr>
            <a:xfrm>
              <a:off x="5973664" y="3484366"/>
              <a:ext cx="811335" cy="987304"/>
              <a:chOff x="1285250" y="1617275"/>
              <a:chExt cx="1090650" cy="1327200"/>
            </a:xfrm>
          </p:grpSpPr>
          <p:sp>
            <p:nvSpPr>
              <p:cNvPr id="5258" name="Google Shape;5258;p77"/>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9" name="Google Shape;5259;p77"/>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0" name="Google Shape;5260;p77"/>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61" name="Google Shape;5261;p77"/>
            <p:cNvGrpSpPr/>
            <p:nvPr/>
          </p:nvGrpSpPr>
          <p:grpSpPr>
            <a:xfrm>
              <a:off x="5194708" y="3484366"/>
              <a:ext cx="811409" cy="987304"/>
              <a:chOff x="238125" y="1617275"/>
              <a:chExt cx="1090750" cy="1327200"/>
            </a:xfrm>
          </p:grpSpPr>
          <p:sp>
            <p:nvSpPr>
              <p:cNvPr id="5262" name="Google Shape;5262;p77"/>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3" name="Google Shape;5263;p77"/>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4" name="Google Shape;5264;p77"/>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265" name="Google Shape;5265;p77"/>
          <p:cNvGrpSpPr/>
          <p:nvPr/>
        </p:nvGrpSpPr>
        <p:grpSpPr>
          <a:xfrm>
            <a:off x="13688096" y="4552265"/>
            <a:ext cx="3158092" cy="1044461"/>
            <a:chOff x="6853641" y="2534077"/>
            <a:chExt cx="1515545" cy="501229"/>
          </a:xfrm>
        </p:grpSpPr>
        <p:grpSp>
          <p:nvGrpSpPr>
            <p:cNvPr id="5266" name="Google Shape;5266;p77"/>
            <p:cNvGrpSpPr/>
            <p:nvPr/>
          </p:nvGrpSpPr>
          <p:grpSpPr>
            <a:xfrm>
              <a:off x="6853641" y="2618923"/>
              <a:ext cx="1515545" cy="324556"/>
              <a:chOff x="6853641" y="2618923"/>
              <a:chExt cx="1515545" cy="324556"/>
            </a:xfrm>
          </p:grpSpPr>
          <p:sp>
            <p:nvSpPr>
              <p:cNvPr id="5267" name="Google Shape;5267;p77"/>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8" name="Google Shape;5268;p77"/>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9" name="Google Shape;5269;p77"/>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0" name="Google Shape;5270;p77"/>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1" name="Google Shape;5271;p77"/>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272" name="Google Shape;5272;p77"/>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3" name="Google Shape;5273;p77"/>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4" name="Google Shape;5274;p77"/>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5" name="Google Shape;5275;p77"/>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6" name="Google Shape;5276;p77"/>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77" name="Google Shape;5277;p77"/>
          <p:cNvGrpSpPr/>
          <p:nvPr/>
        </p:nvGrpSpPr>
        <p:grpSpPr>
          <a:xfrm>
            <a:off x="6877880" y="6302346"/>
            <a:ext cx="3235951" cy="693233"/>
            <a:chOff x="1808063" y="4294338"/>
            <a:chExt cx="3370782" cy="721817"/>
          </a:xfrm>
        </p:grpSpPr>
        <p:sp>
          <p:nvSpPr>
            <p:cNvPr id="5278" name="Google Shape;5278;p77"/>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279" name="Google Shape;5279;p77"/>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0" name="Google Shape;5280;p77"/>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1" name="Google Shape;5281;p77"/>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2" name="Google Shape;5282;p77"/>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3" name="Google Shape;5283;p77"/>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4" name="Google Shape;5284;p77"/>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285" name="Google Shape;5285;p77"/>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286" name="Google Shape;5286;p77"/>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287" name="Google Shape;5287;p77"/>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288" name="Google Shape;5288;p77"/>
          <p:cNvGrpSpPr/>
          <p:nvPr/>
        </p:nvGrpSpPr>
        <p:grpSpPr>
          <a:xfrm>
            <a:off x="10529872" y="7635846"/>
            <a:ext cx="2834134" cy="701211"/>
            <a:chOff x="4234950" y="2101012"/>
            <a:chExt cx="4219974" cy="1044090"/>
          </a:xfrm>
        </p:grpSpPr>
        <p:sp>
          <p:nvSpPr>
            <p:cNvPr id="5289" name="Google Shape;5289;p77"/>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0" name="Google Shape;5290;p77"/>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1" name="Google Shape;5291;p77"/>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292" name="Google Shape;5292;p77"/>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3" name="Google Shape;5293;p77"/>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4" name="Google Shape;5294;p77"/>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5" name="Google Shape;5295;p77"/>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6" name="Google Shape;5296;p77"/>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7" name="Google Shape;5297;p77"/>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8" name="Google Shape;5298;p77"/>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9" name="Google Shape;5299;p77"/>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0" name="Google Shape;5300;p77"/>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1" name="Google Shape;5301;p77"/>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2" name="Google Shape;5302;p77"/>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3" name="Google Shape;5303;p77"/>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4" name="Google Shape;5304;p77"/>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05" name="Google Shape;5305;p77"/>
          <p:cNvGrpSpPr/>
          <p:nvPr/>
        </p:nvGrpSpPr>
        <p:grpSpPr>
          <a:xfrm>
            <a:off x="13680815" y="3617361"/>
            <a:ext cx="3172653" cy="743114"/>
            <a:chOff x="1247650" y="2075423"/>
            <a:chExt cx="6648477" cy="1557238"/>
          </a:xfrm>
        </p:grpSpPr>
        <p:sp>
          <p:nvSpPr>
            <p:cNvPr id="5306" name="Google Shape;5306;p77"/>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7" name="Google Shape;5307;p77"/>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8" name="Google Shape;5308;p77"/>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9" name="Google Shape;5309;p77"/>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0" name="Google Shape;5310;p77"/>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1" name="Google Shape;5311;p77"/>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12" name="Google Shape;5312;p77"/>
          <p:cNvGrpSpPr/>
          <p:nvPr/>
        </p:nvGrpSpPr>
        <p:grpSpPr>
          <a:xfrm>
            <a:off x="10543357" y="1923741"/>
            <a:ext cx="2831203" cy="3297066"/>
            <a:chOff x="1839112" y="2209163"/>
            <a:chExt cx="1918159" cy="2233784"/>
          </a:xfrm>
        </p:grpSpPr>
        <p:sp>
          <p:nvSpPr>
            <p:cNvPr id="5313" name="Google Shape;5313;p77"/>
            <p:cNvSpPr/>
            <p:nvPr/>
          </p:nvSpPr>
          <p:spPr>
            <a:xfrm>
              <a:off x="1839112" y="2209163"/>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4" name="Google Shape;5314;p77"/>
            <p:cNvSpPr/>
            <p:nvPr/>
          </p:nvSpPr>
          <p:spPr>
            <a:xfrm>
              <a:off x="3182171" y="2209163"/>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5" name="Google Shape;5315;p77"/>
            <p:cNvSpPr/>
            <p:nvPr/>
          </p:nvSpPr>
          <p:spPr>
            <a:xfrm>
              <a:off x="3182171" y="3040766"/>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316" name="Google Shape;5316;p77"/>
            <p:cNvCxnSpPr>
              <a:stCxn id="5313" idx="6"/>
              <a:endCxn id="5314" idx="2"/>
            </p:cNvCxnSpPr>
            <p:nvPr/>
          </p:nvCxnSpPr>
          <p:spPr>
            <a:xfrm>
              <a:off x="2414212" y="2496713"/>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317" name="Google Shape;5317;p77"/>
            <p:cNvCxnSpPr>
              <a:stCxn id="5314" idx="4"/>
              <a:endCxn id="5318"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319" name="Google Shape;5319;p77"/>
            <p:cNvCxnSpPr>
              <a:stCxn id="5318" idx="6"/>
              <a:endCxn id="5315" idx="2"/>
            </p:cNvCxnSpPr>
            <p:nvPr/>
          </p:nvCxnSpPr>
          <p:spPr>
            <a:xfrm>
              <a:off x="2414212" y="3328316"/>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320" name="Google Shape;5320;p77"/>
            <p:cNvCxnSpPr>
              <a:stCxn id="5315" idx="4"/>
              <a:endCxn id="5321"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318" name="Google Shape;5318;p77"/>
            <p:cNvSpPr/>
            <p:nvPr/>
          </p:nvSpPr>
          <p:spPr>
            <a:xfrm>
              <a:off x="1839112" y="3040766"/>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1" name="Google Shape;5321;p77"/>
            <p:cNvSpPr/>
            <p:nvPr/>
          </p:nvSpPr>
          <p:spPr>
            <a:xfrm>
              <a:off x="1839112" y="3867848"/>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2" name="Google Shape;5322;p77"/>
            <p:cNvSpPr/>
            <p:nvPr/>
          </p:nvSpPr>
          <p:spPr>
            <a:xfrm>
              <a:off x="3182171" y="3867848"/>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323" name="Google Shape;5323;p77"/>
            <p:cNvCxnSpPr>
              <a:endCxn id="5322"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324" name="Google Shape;5324;p77"/>
          <p:cNvGrpSpPr/>
          <p:nvPr/>
        </p:nvGrpSpPr>
        <p:grpSpPr>
          <a:xfrm>
            <a:off x="6857888" y="1959909"/>
            <a:ext cx="3275935" cy="309884"/>
            <a:chOff x="238125" y="2506075"/>
            <a:chExt cx="7115411" cy="673075"/>
          </a:xfrm>
        </p:grpSpPr>
        <p:sp>
          <p:nvSpPr>
            <p:cNvPr id="5325" name="Google Shape;5325;p77"/>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6" name="Google Shape;5326;p77"/>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7" name="Google Shape;5327;p77"/>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8" name="Google Shape;5328;p77"/>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9" name="Google Shape;5329;p77"/>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30" name="Google Shape;5330;p77"/>
          <p:cNvGrpSpPr/>
          <p:nvPr/>
        </p:nvGrpSpPr>
        <p:grpSpPr>
          <a:xfrm>
            <a:off x="3939361" y="2589344"/>
            <a:ext cx="2525864" cy="1570815"/>
            <a:chOff x="548861" y="389676"/>
            <a:chExt cx="3843371" cy="2390163"/>
          </a:xfrm>
        </p:grpSpPr>
        <p:cxnSp>
          <p:nvCxnSpPr>
            <p:cNvPr id="5331" name="Google Shape;5331;p77"/>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332" name="Google Shape;5332;p77"/>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333" name="Google Shape;5333;p77"/>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334" name="Google Shape;5334;p77"/>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335" name="Google Shape;5335;p77"/>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336" name="Google Shape;5336;p77"/>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337" name="Google Shape;5337;p77"/>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338" name="Google Shape;5338;p77"/>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9" name="Google Shape;5339;p77"/>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0" name="Google Shape;5340;p77"/>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1" name="Google Shape;5341;p77"/>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2" name="Google Shape;5342;p77"/>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3" name="Google Shape;5343;p77"/>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44" name="Google Shape;5344;p77"/>
          <p:cNvGrpSpPr/>
          <p:nvPr/>
        </p:nvGrpSpPr>
        <p:grpSpPr>
          <a:xfrm>
            <a:off x="1515623" y="4803099"/>
            <a:ext cx="2824107" cy="1267123"/>
            <a:chOff x="1187400" y="2529299"/>
            <a:chExt cx="6769193" cy="2241903"/>
          </a:xfrm>
        </p:grpSpPr>
        <p:sp>
          <p:nvSpPr>
            <p:cNvPr id="5345" name="Google Shape;5345;p77"/>
            <p:cNvSpPr/>
            <p:nvPr/>
          </p:nvSpPr>
          <p:spPr>
            <a:xfrm>
              <a:off x="3802943" y="2529299"/>
              <a:ext cx="1538100" cy="442500"/>
            </a:xfrm>
            <a:prstGeom prst="roundRect">
              <a:avLst>
                <a:gd fmla="val 50000" name="adj"/>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FFFF"/>
                </a:solidFill>
              </a:endParaRPr>
            </a:p>
          </p:txBody>
        </p:sp>
        <p:sp>
          <p:nvSpPr>
            <p:cNvPr id="5346" name="Google Shape;5346;p77"/>
            <p:cNvSpPr/>
            <p:nvPr/>
          </p:nvSpPr>
          <p:spPr>
            <a:xfrm>
              <a:off x="5573240" y="3429000"/>
              <a:ext cx="1538100" cy="442500"/>
            </a:xfrm>
            <a:prstGeom prst="roundRect">
              <a:avLst>
                <a:gd fmla="val 50000" name="adj"/>
              </a:avLst>
            </a:prstGeom>
            <a:solidFill>
              <a:srgbClr val="869FB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5347" name="Google Shape;5347;p77"/>
            <p:cNvSpPr/>
            <p:nvPr/>
          </p:nvSpPr>
          <p:spPr>
            <a:xfrm>
              <a:off x="2032647" y="3429000"/>
              <a:ext cx="1538100" cy="442500"/>
            </a:xfrm>
            <a:prstGeom prst="roundRect">
              <a:avLst>
                <a:gd fmla="val 50000" name="adj"/>
              </a:avLst>
            </a:prstGeom>
            <a:solidFill>
              <a:srgbClr val="869FB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5348" name="Google Shape;5348;p77"/>
            <p:cNvSpPr/>
            <p:nvPr/>
          </p:nvSpPr>
          <p:spPr>
            <a:xfrm>
              <a:off x="1187400"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5349" name="Google Shape;5349;p77"/>
            <p:cNvSpPr/>
            <p:nvPr/>
          </p:nvSpPr>
          <p:spPr>
            <a:xfrm>
              <a:off x="2877893"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5350" name="Google Shape;5350;p77"/>
            <p:cNvSpPr/>
            <p:nvPr/>
          </p:nvSpPr>
          <p:spPr>
            <a:xfrm>
              <a:off x="4728000"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5351" name="Google Shape;5351;p77"/>
            <p:cNvSpPr/>
            <p:nvPr/>
          </p:nvSpPr>
          <p:spPr>
            <a:xfrm>
              <a:off x="6418493"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cxnSp>
          <p:nvCxnSpPr>
            <p:cNvPr id="5352" name="Google Shape;5352;p77"/>
            <p:cNvCxnSpPr>
              <a:stCxn id="5345" idx="2"/>
              <a:endCxn id="5346"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353" name="Google Shape;5353;p77"/>
            <p:cNvCxnSpPr>
              <a:stCxn id="5347" idx="0"/>
              <a:endCxn id="5345"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354" name="Google Shape;5354;p77"/>
            <p:cNvCxnSpPr>
              <a:stCxn id="5347" idx="2"/>
              <a:endCxn id="5349"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355" name="Google Shape;5355;p77"/>
            <p:cNvCxnSpPr>
              <a:stCxn id="5348" idx="0"/>
              <a:endCxn id="5347"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356" name="Google Shape;5356;p77"/>
            <p:cNvCxnSpPr>
              <a:stCxn id="5346" idx="2"/>
              <a:endCxn id="5351"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357" name="Google Shape;5357;p77"/>
            <p:cNvCxnSpPr>
              <a:stCxn id="5350" idx="0"/>
              <a:endCxn id="5346"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358" name="Google Shape;5358;p77"/>
          <p:cNvGrpSpPr/>
          <p:nvPr/>
        </p:nvGrpSpPr>
        <p:grpSpPr>
          <a:xfrm>
            <a:off x="13688116" y="5788516"/>
            <a:ext cx="3158070" cy="1081745"/>
            <a:chOff x="6895650" y="3126697"/>
            <a:chExt cx="1436662" cy="492105"/>
          </a:xfrm>
        </p:grpSpPr>
        <p:sp>
          <p:nvSpPr>
            <p:cNvPr id="5359" name="Google Shape;5359;p77"/>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0" name="Google Shape;5360;p77"/>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1" name="Google Shape;5361;p77"/>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2" name="Google Shape;5362;p77"/>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3" name="Google Shape;5363;p77"/>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64" name="Google Shape;5364;p77"/>
            <p:cNvGrpSpPr/>
            <p:nvPr/>
          </p:nvGrpSpPr>
          <p:grpSpPr>
            <a:xfrm>
              <a:off x="6995957" y="3335810"/>
              <a:ext cx="1230393" cy="71754"/>
              <a:chOff x="6995957" y="3287964"/>
              <a:chExt cx="1230393" cy="71754"/>
            </a:xfrm>
          </p:grpSpPr>
          <p:sp>
            <p:nvSpPr>
              <p:cNvPr id="5365" name="Google Shape;5365;p77"/>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6" name="Google Shape;5366;p77"/>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7" name="Google Shape;5367;p77"/>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8" name="Google Shape;5368;p77"/>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9" name="Google Shape;5369;p77"/>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370" name="Google Shape;5370;p77"/>
          <p:cNvGrpSpPr/>
          <p:nvPr/>
        </p:nvGrpSpPr>
        <p:grpSpPr>
          <a:xfrm>
            <a:off x="13685280" y="7062042"/>
            <a:ext cx="3163724" cy="1301250"/>
            <a:chOff x="6777990" y="3710194"/>
            <a:chExt cx="1646915" cy="677382"/>
          </a:xfrm>
        </p:grpSpPr>
        <p:grpSp>
          <p:nvGrpSpPr>
            <p:cNvPr id="5371" name="Google Shape;5371;p77"/>
            <p:cNvGrpSpPr/>
            <p:nvPr/>
          </p:nvGrpSpPr>
          <p:grpSpPr>
            <a:xfrm>
              <a:off x="6777990" y="3874492"/>
              <a:ext cx="411129" cy="513083"/>
              <a:chOff x="6777990" y="3874492"/>
              <a:chExt cx="411129" cy="513083"/>
            </a:xfrm>
          </p:grpSpPr>
          <p:cxnSp>
            <p:nvCxnSpPr>
              <p:cNvPr id="5372" name="Google Shape;5372;p77"/>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73" name="Google Shape;5373;p77"/>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74" name="Google Shape;5374;p77"/>
            <p:cNvGrpSpPr/>
            <p:nvPr/>
          </p:nvGrpSpPr>
          <p:grpSpPr>
            <a:xfrm>
              <a:off x="7188425" y="3710194"/>
              <a:ext cx="411123" cy="520535"/>
              <a:chOff x="7188425" y="3710194"/>
              <a:chExt cx="411123" cy="520535"/>
            </a:xfrm>
          </p:grpSpPr>
          <p:cxnSp>
            <p:nvCxnSpPr>
              <p:cNvPr id="5375" name="Google Shape;5375;p77"/>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76" name="Google Shape;5376;p77"/>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77" name="Google Shape;5377;p77"/>
            <p:cNvGrpSpPr/>
            <p:nvPr/>
          </p:nvGrpSpPr>
          <p:grpSpPr>
            <a:xfrm>
              <a:off x="7603341" y="3874492"/>
              <a:ext cx="411474" cy="513083"/>
              <a:chOff x="7603341" y="3874492"/>
              <a:chExt cx="411474" cy="513083"/>
            </a:xfrm>
          </p:grpSpPr>
          <p:cxnSp>
            <p:nvCxnSpPr>
              <p:cNvPr id="5378" name="Google Shape;5378;p77"/>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79" name="Google Shape;5379;p77"/>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80" name="Google Shape;5380;p77"/>
            <p:cNvGrpSpPr/>
            <p:nvPr/>
          </p:nvGrpSpPr>
          <p:grpSpPr>
            <a:xfrm>
              <a:off x="8013776" y="3722847"/>
              <a:ext cx="411129" cy="507881"/>
              <a:chOff x="8013776" y="3722847"/>
              <a:chExt cx="411129" cy="507881"/>
            </a:xfrm>
          </p:grpSpPr>
          <p:cxnSp>
            <p:nvCxnSpPr>
              <p:cNvPr id="5381" name="Google Shape;5381;p77"/>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382" name="Google Shape;5382;p77"/>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383" name="Google Shape;5383;p77"/>
          <p:cNvGrpSpPr/>
          <p:nvPr/>
        </p:nvGrpSpPr>
        <p:grpSpPr>
          <a:xfrm>
            <a:off x="10524311" y="5407723"/>
            <a:ext cx="2843778" cy="2041207"/>
            <a:chOff x="5190863" y="2824811"/>
            <a:chExt cx="1544860" cy="1108869"/>
          </a:xfrm>
        </p:grpSpPr>
        <p:grpSp>
          <p:nvGrpSpPr>
            <p:cNvPr id="5384" name="Google Shape;5384;p77"/>
            <p:cNvGrpSpPr/>
            <p:nvPr/>
          </p:nvGrpSpPr>
          <p:grpSpPr>
            <a:xfrm>
              <a:off x="5938695" y="3176919"/>
              <a:ext cx="685761" cy="404739"/>
              <a:chOff x="5938695" y="3176919"/>
              <a:chExt cx="685761" cy="404739"/>
            </a:xfrm>
          </p:grpSpPr>
          <p:grpSp>
            <p:nvGrpSpPr>
              <p:cNvPr id="5385" name="Google Shape;5385;p77"/>
              <p:cNvGrpSpPr/>
              <p:nvPr/>
            </p:nvGrpSpPr>
            <p:grpSpPr>
              <a:xfrm>
                <a:off x="5938695" y="3176919"/>
                <a:ext cx="685761" cy="404739"/>
                <a:chOff x="5938695" y="3176919"/>
                <a:chExt cx="685761" cy="404739"/>
              </a:xfrm>
            </p:grpSpPr>
            <p:sp>
              <p:nvSpPr>
                <p:cNvPr id="5386" name="Google Shape;5386;p77"/>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7" name="Google Shape;5387;p77"/>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388" name="Google Shape;5388;p77"/>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89" name="Google Shape;5389;p77"/>
            <p:cNvGrpSpPr/>
            <p:nvPr/>
          </p:nvGrpSpPr>
          <p:grpSpPr>
            <a:xfrm>
              <a:off x="5305233" y="3176835"/>
              <a:ext cx="685971" cy="404655"/>
              <a:chOff x="5305233" y="3176835"/>
              <a:chExt cx="685971" cy="404655"/>
            </a:xfrm>
          </p:grpSpPr>
          <p:grpSp>
            <p:nvGrpSpPr>
              <p:cNvPr id="5390" name="Google Shape;5390;p77"/>
              <p:cNvGrpSpPr/>
              <p:nvPr/>
            </p:nvGrpSpPr>
            <p:grpSpPr>
              <a:xfrm>
                <a:off x="5305233" y="3176835"/>
                <a:ext cx="685971" cy="404655"/>
                <a:chOff x="5305233" y="3176835"/>
                <a:chExt cx="685971" cy="404655"/>
              </a:xfrm>
            </p:grpSpPr>
            <p:sp>
              <p:nvSpPr>
                <p:cNvPr id="5391" name="Google Shape;5391;p77"/>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2" name="Google Shape;5392;p77"/>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393" name="Google Shape;5393;p77"/>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394" name="Google Shape;5394;p77"/>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95" name="Google Shape;5395;p77"/>
            <p:cNvGrpSpPr/>
            <p:nvPr/>
          </p:nvGrpSpPr>
          <p:grpSpPr>
            <a:xfrm>
              <a:off x="5657361" y="2824811"/>
              <a:ext cx="1078361" cy="404655"/>
              <a:chOff x="5657361" y="2824811"/>
              <a:chExt cx="1078361" cy="404655"/>
            </a:xfrm>
          </p:grpSpPr>
          <p:grpSp>
            <p:nvGrpSpPr>
              <p:cNvPr id="5396" name="Google Shape;5396;p77"/>
              <p:cNvGrpSpPr/>
              <p:nvPr/>
            </p:nvGrpSpPr>
            <p:grpSpPr>
              <a:xfrm>
                <a:off x="5657361" y="2824811"/>
                <a:ext cx="1078361" cy="404655"/>
                <a:chOff x="5657361" y="2824811"/>
                <a:chExt cx="1078361" cy="404655"/>
              </a:xfrm>
            </p:grpSpPr>
            <p:grpSp>
              <p:nvGrpSpPr>
                <p:cNvPr id="5397" name="Google Shape;5397;p77"/>
                <p:cNvGrpSpPr/>
                <p:nvPr/>
              </p:nvGrpSpPr>
              <p:grpSpPr>
                <a:xfrm>
                  <a:off x="5938485" y="2824811"/>
                  <a:ext cx="797237" cy="404655"/>
                  <a:chOff x="5938485" y="2824811"/>
                  <a:chExt cx="797237" cy="404655"/>
                </a:xfrm>
              </p:grpSpPr>
              <p:sp>
                <p:nvSpPr>
                  <p:cNvPr id="5398" name="Google Shape;5398;p77"/>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9" name="Google Shape;5399;p77"/>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400" name="Google Shape;5400;p77"/>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401" name="Google Shape;5401;p77"/>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02" name="Google Shape;5402;p77"/>
            <p:cNvGrpSpPr/>
            <p:nvPr/>
          </p:nvGrpSpPr>
          <p:grpSpPr>
            <a:xfrm>
              <a:off x="5190863" y="3528942"/>
              <a:ext cx="1078026" cy="404739"/>
              <a:chOff x="5190863" y="3528942"/>
              <a:chExt cx="1078026" cy="404739"/>
            </a:xfrm>
          </p:grpSpPr>
          <p:sp>
            <p:nvSpPr>
              <p:cNvPr id="5403" name="Google Shape;5403;p77"/>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04" name="Google Shape;5404;p77"/>
              <p:cNvGrpSpPr/>
              <p:nvPr/>
            </p:nvGrpSpPr>
            <p:grpSpPr>
              <a:xfrm>
                <a:off x="5190863" y="3528942"/>
                <a:ext cx="1078026" cy="404739"/>
                <a:chOff x="5190863" y="3528942"/>
                <a:chExt cx="1078026" cy="404739"/>
              </a:xfrm>
            </p:grpSpPr>
            <p:sp>
              <p:nvSpPr>
                <p:cNvPr id="5405" name="Google Shape;5405;p77"/>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6" name="Google Shape;5406;p77"/>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5407" name="Google Shape;5407;p77"/>
          <p:cNvGrpSpPr/>
          <p:nvPr/>
        </p:nvGrpSpPr>
        <p:grpSpPr>
          <a:xfrm>
            <a:off x="1456324" y="2536658"/>
            <a:ext cx="2173437" cy="1758974"/>
            <a:chOff x="803162" y="1474292"/>
            <a:chExt cx="1086719" cy="879487"/>
          </a:xfrm>
        </p:grpSpPr>
        <p:grpSp>
          <p:nvGrpSpPr>
            <p:cNvPr id="5408" name="Google Shape;5408;p77"/>
            <p:cNvGrpSpPr/>
            <p:nvPr/>
          </p:nvGrpSpPr>
          <p:grpSpPr>
            <a:xfrm>
              <a:off x="803162" y="1625948"/>
              <a:ext cx="445856" cy="576579"/>
              <a:chOff x="803162" y="1625948"/>
              <a:chExt cx="445856" cy="576579"/>
            </a:xfrm>
          </p:grpSpPr>
          <p:sp>
            <p:nvSpPr>
              <p:cNvPr id="5409" name="Google Shape;5409;p77"/>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10" name="Google Shape;5410;p77"/>
              <p:cNvGrpSpPr/>
              <p:nvPr/>
            </p:nvGrpSpPr>
            <p:grpSpPr>
              <a:xfrm>
                <a:off x="1056023" y="1625948"/>
                <a:ext cx="192995" cy="576579"/>
                <a:chOff x="1056023" y="1625948"/>
                <a:chExt cx="192995" cy="576579"/>
              </a:xfrm>
            </p:grpSpPr>
            <p:sp>
              <p:nvSpPr>
                <p:cNvPr id="5411" name="Google Shape;5411;p77"/>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2" name="Google Shape;5412;p77"/>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3" name="Google Shape;5413;p77"/>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4" name="Google Shape;5414;p77"/>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415" name="Google Shape;5415;p77"/>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416" name="Google Shape;5416;p77"/>
            <p:cNvGrpSpPr/>
            <p:nvPr/>
          </p:nvGrpSpPr>
          <p:grpSpPr>
            <a:xfrm>
              <a:off x="1371406" y="1474292"/>
              <a:ext cx="518475" cy="879487"/>
              <a:chOff x="1398231" y="1474292"/>
              <a:chExt cx="518475" cy="879487"/>
            </a:xfrm>
          </p:grpSpPr>
          <p:grpSp>
            <p:nvGrpSpPr>
              <p:cNvPr id="5417" name="Google Shape;5417;p77"/>
              <p:cNvGrpSpPr/>
              <p:nvPr/>
            </p:nvGrpSpPr>
            <p:grpSpPr>
              <a:xfrm>
                <a:off x="1398231" y="1474292"/>
                <a:ext cx="518475" cy="341643"/>
                <a:chOff x="1398231" y="1474292"/>
                <a:chExt cx="518475" cy="341643"/>
              </a:xfrm>
            </p:grpSpPr>
            <p:sp>
              <p:nvSpPr>
                <p:cNvPr id="5418" name="Google Shape;5418;p77"/>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19" name="Google Shape;5419;p77"/>
                <p:cNvGrpSpPr/>
                <p:nvPr/>
              </p:nvGrpSpPr>
              <p:grpSpPr>
                <a:xfrm>
                  <a:off x="1616453" y="1474292"/>
                  <a:ext cx="300253" cy="341643"/>
                  <a:chOff x="1616453" y="1475379"/>
                  <a:chExt cx="300253" cy="341643"/>
                </a:xfrm>
              </p:grpSpPr>
              <p:sp>
                <p:nvSpPr>
                  <p:cNvPr id="5420" name="Google Shape;5420;p77"/>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1" name="Google Shape;5421;p77"/>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2" name="Google Shape;5422;p77"/>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3" name="Google Shape;5423;p77"/>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4" name="Google Shape;5424;p77"/>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5" name="Google Shape;5425;p77"/>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6" name="Google Shape;5426;p77"/>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27" name="Google Shape;5427;p77"/>
                  <p:cNvGrpSpPr/>
                  <p:nvPr/>
                </p:nvGrpSpPr>
                <p:grpSpPr>
                  <a:xfrm>
                    <a:off x="1839639" y="1475379"/>
                    <a:ext cx="77067" cy="341643"/>
                    <a:chOff x="1839639" y="1475379"/>
                    <a:chExt cx="77067" cy="341643"/>
                  </a:xfrm>
                </p:grpSpPr>
                <p:sp>
                  <p:nvSpPr>
                    <p:cNvPr id="5428" name="Google Shape;5428;p77"/>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9" name="Google Shape;5429;p77"/>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5430" name="Google Shape;5430;p77"/>
              <p:cNvGrpSpPr/>
              <p:nvPr/>
            </p:nvGrpSpPr>
            <p:grpSpPr>
              <a:xfrm>
                <a:off x="1398451" y="2012951"/>
                <a:ext cx="518255" cy="340828"/>
                <a:chOff x="1398451" y="2012951"/>
                <a:chExt cx="518255" cy="340828"/>
              </a:xfrm>
            </p:grpSpPr>
            <p:sp>
              <p:nvSpPr>
                <p:cNvPr id="5431" name="Google Shape;5431;p77"/>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32" name="Google Shape;5432;p77"/>
                <p:cNvGrpSpPr/>
                <p:nvPr/>
              </p:nvGrpSpPr>
              <p:grpSpPr>
                <a:xfrm>
                  <a:off x="1616453" y="2012951"/>
                  <a:ext cx="300253" cy="340828"/>
                  <a:chOff x="1616453" y="2013538"/>
                  <a:chExt cx="300253" cy="340828"/>
                </a:xfrm>
              </p:grpSpPr>
              <p:sp>
                <p:nvSpPr>
                  <p:cNvPr id="5433" name="Google Shape;5433;p77"/>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4" name="Google Shape;5434;p77"/>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5" name="Google Shape;5435;p77"/>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6" name="Google Shape;5436;p77"/>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7" name="Google Shape;5437;p77"/>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8" name="Google Shape;5438;p77"/>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9" name="Google Shape;5439;p77"/>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40" name="Google Shape;5440;p77"/>
                  <p:cNvGrpSpPr/>
                  <p:nvPr/>
                </p:nvGrpSpPr>
                <p:grpSpPr>
                  <a:xfrm>
                    <a:off x="1839639" y="2013538"/>
                    <a:ext cx="77067" cy="340828"/>
                    <a:chOff x="1839639" y="2013538"/>
                    <a:chExt cx="77067" cy="340828"/>
                  </a:xfrm>
                </p:grpSpPr>
                <p:sp>
                  <p:nvSpPr>
                    <p:cNvPr id="5441" name="Google Shape;5441;p77"/>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2" name="Google Shape;5442;p77"/>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grpSp>
      <p:grpSp>
        <p:nvGrpSpPr>
          <p:cNvPr id="5443" name="Google Shape;5443;p77"/>
          <p:cNvGrpSpPr/>
          <p:nvPr/>
        </p:nvGrpSpPr>
        <p:grpSpPr>
          <a:xfrm>
            <a:off x="1449971" y="6799032"/>
            <a:ext cx="2737362" cy="1365836"/>
            <a:chOff x="724986" y="3605478"/>
            <a:chExt cx="1368681" cy="682918"/>
          </a:xfrm>
        </p:grpSpPr>
        <p:grpSp>
          <p:nvGrpSpPr>
            <p:cNvPr id="5444" name="Google Shape;5444;p77"/>
            <p:cNvGrpSpPr/>
            <p:nvPr/>
          </p:nvGrpSpPr>
          <p:grpSpPr>
            <a:xfrm>
              <a:off x="1289102" y="3823629"/>
              <a:ext cx="240442" cy="250435"/>
              <a:chOff x="-165066" y="3843615"/>
              <a:chExt cx="221259" cy="230455"/>
            </a:xfrm>
          </p:grpSpPr>
          <p:sp>
            <p:nvSpPr>
              <p:cNvPr id="5445" name="Google Shape;5445;p77"/>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6" name="Google Shape;5446;p77"/>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7" name="Google Shape;5447;p77"/>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8" name="Google Shape;5448;p77"/>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9" name="Google Shape;5449;p77"/>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0" name="Google Shape;5450;p77"/>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1" name="Google Shape;5451;p77"/>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2" name="Google Shape;5452;p77"/>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3" name="Google Shape;5453;p77"/>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4" name="Google Shape;5454;p77"/>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5" name="Google Shape;5455;p77"/>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6" name="Google Shape;5456;p77"/>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7" name="Google Shape;5457;p77"/>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8" name="Google Shape;5458;p77"/>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9" name="Google Shape;5459;p77"/>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0" name="Google Shape;5460;p77"/>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461" name="Google Shape;5461;p77"/>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2" name="Google Shape;5462;p77"/>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3" name="Google Shape;5463;p77"/>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464" name="Google Shape;5464;p77"/>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65" name="Google Shape;5465;p77"/>
            <p:cNvGrpSpPr/>
            <p:nvPr/>
          </p:nvGrpSpPr>
          <p:grpSpPr>
            <a:xfrm>
              <a:off x="724986" y="3605478"/>
              <a:ext cx="1368681" cy="682918"/>
              <a:chOff x="724986" y="3605478"/>
              <a:chExt cx="1368681" cy="682918"/>
            </a:xfrm>
          </p:grpSpPr>
          <p:grpSp>
            <p:nvGrpSpPr>
              <p:cNvPr id="5466" name="Google Shape;5466;p77"/>
              <p:cNvGrpSpPr/>
              <p:nvPr/>
            </p:nvGrpSpPr>
            <p:grpSpPr>
              <a:xfrm>
                <a:off x="1498221" y="4047614"/>
                <a:ext cx="529172" cy="240783"/>
                <a:chOff x="1498221" y="4047614"/>
                <a:chExt cx="529172" cy="240783"/>
              </a:xfrm>
            </p:grpSpPr>
            <p:grpSp>
              <p:nvGrpSpPr>
                <p:cNvPr id="5467" name="Google Shape;5467;p77"/>
                <p:cNvGrpSpPr/>
                <p:nvPr/>
              </p:nvGrpSpPr>
              <p:grpSpPr>
                <a:xfrm>
                  <a:off x="1826655" y="4224370"/>
                  <a:ext cx="200738" cy="25631"/>
                  <a:chOff x="1826655" y="4224370"/>
                  <a:chExt cx="200738" cy="25631"/>
                </a:xfrm>
              </p:grpSpPr>
              <p:sp>
                <p:nvSpPr>
                  <p:cNvPr id="5468" name="Google Shape;5468;p77"/>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9" name="Google Shape;5469;p77"/>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70" name="Google Shape;5470;p77"/>
                <p:cNvGrpSpPr/>
                <p:nvPr/>
              </p:nvGrpSpPr>
              <p:grpSpPr>
                <a:xfrm>
                  <a:off x="1498221" y="4047614"/>
                  <a:ext cx="328444" cy="240783"/>
                  <a:chOff x="1498221" y="4047614"/>
                  <a:chExt cx="328444" cy="240783"/>
                </a:xfrm>
              </p:grpSpPr>
              <p:sp>
                <p:nvSpPr>
                  <p:cNvPr id="5471" name="Google Shape;5471;p77"/>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72" name="Google Shape;5472;p77"/>
                  <p:cNvGrpSpPr/>
                  <p:nvPr/>
                </p:nvGrpSpPr>
                <p:grpSpPr>
                  <a:xfrm>
                    <a:off x="1498221" y="4047614"/>
                    <a:ext cx="150566" cy="190416"/>
                    <a:chOff x="1498221" y="4047614"/>
                    <a:chExt cx="150566" cy="190416"/>
                  </a:xfrm>
                </p:grpSpPr>
                <p:sp>
                  <p:nvSpPr>
                    <p:cNvPr id="5473" name="Google Shape;5473;p77"/>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4" name="Google Shape;5474;p77"/>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5475" name="Google Shape;5475;p77"/>
              <p:cNvGrpSpPr/>
              <p:nvPr/>
            </p:nvGrpSpPr>
            <p:grpSpPr>
              <a:xfrm>
                <a:off x="1560718" y="3800594"/>
                <a:ext cx="532948" cy="302090"/>
                <a:chOff x="1560718" y="3800594"/>
                <a:chExt cx="532948" cy="302090"/>
              </a:xfrm>
            </p:grpSpPr>
            <p:grpSp>
              <p:nvGrpSpPr>
                <p:cNvPr id="5476" name="Google Shape;5476;p77"/>
                <p:cNvGrpSpPr/>
                <p:nvPr/>
              </p:nvGrpSpPr>
              <p:grpSpPr>
                <a:xfrm>
                  <a:off x="1912179" y="3827344"/>
                  <a:ext cx="181487" cy="25631"/>
                  <a:chOff x="1912179" y="3827344"/>
                  <a:chExt cx="181487" cy="25631"/>
                </a:xfrm>
              </p:grpSpPr>
              <p:sp>
                <p:nvSpPr>
                  <p:cNvPr id="5477" name="Google Shape;5477;p77"/>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8" name="Google Shape;5478;p77"/>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79" name="Google Shape;5479;p77"/>
                <p:cNvGrpSpPr/>
                <p:nvPr/>
              </p:nvGrpSpPr>
              <p:grpSpPr>
                <a:xfrm>
                  <a:off x="1912179" y="4044505"/>
                  <a:ext cx="181487" cy="25622"/>
                  <a:chOff x="1912179" y="4044506"/>
                  <a:chExt cx="181487" cy="25622"/>
                </a:xfrm>
              </p:grpSpPr>
              <p:sp>
                <p:nvSpPr>
                  <p:cNvPr id="5480" name="Google Shape;5480;p77"/>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1" name="Google Shape;5481;p77"/>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82" name="Google Shape;5482;p77"/>
                <p:cNvGrpSpPr/>
                <p:nvPr/>
              </p:nvGrpSpPr>
              <p:grpSpPr>
                <a:xfrm>
                  <a:off x="1560718" y="3800594"/>
                  <a:ext cx="351472" cy="302090"/>
                  <a:chOff x="1560718" y="3800594"/>
                  <a:chExt cx="351472" cy="302090"/>
                </a:xfrm>
              </p:grpSpPr>
              <p:grpSp>
                <p:nvGrpSpPr>
                  <p:cNvPr id="5483" name="Google Shape;5483;p77"/>
                  <p:cNvGrpSpPr/>
                  <p:nvPr/>
                </p:nvGrpSpPr>
                <p:grpSpPr>
                  <a:xfrm>
                    <a:off x="1560718" y="3842857"/>
                    <a:ext cx="173586" cy="217131"/>
                    <a:chOff x="1560718" y="3842857"/>
                    <a:chExt cx="173586" cy="217131"/>
                  </a:xfrm>
                </p:grpSpPr>
                <p:sp>
                  <p:nvSpPr>
                    <p:cNvPr id="5484" name="Google Shape;5484;p77"/>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5" name="Google Shape;5485;p77"/>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6" name="Google Shape;5486;p77"/>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487" name="Google Shape;5487;p77"/>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8" name="Google Shape;5488;p77"/>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5489" name="Google Shape;5489;p77"/>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90" name="Google Shape;5490;p77"/>
              <p:cNvGrpSpPr/>
              <p:nvPr/>
            </p:nvGrpSpPr>
            <p:grpSpPr>
              <a:xfrm>
                <a:off x="785350" y="3605478"/>
                <a:ext cx="535311" cy="249245"/>
                <a:chOff x="785350" y="3605478"/>
                <a:chExt cx="535311" cy="249245"/>
              </a:xfrm>
            </p:grpSpPr>
            <p:grpSp>
              <p:nvGrpSpPr>
                <p:cNvPr id="5491" name="Google Shape;5491;p77"/>
                <p:cNvGrpSpPr/>
                <p:nvPr/>
              </p:nvGrpSpPr>
              <p:grpSpPr>
                <a:xfrm>
                  <a:off x="785350" y="3605478"/>
                  <a:ext cx="376191" cy="102736"/>
                  <a:chOff x="785350" y="3605478"/>
                  <a:chExt cx="376191" cy="102736"/>
                </a:xfrm>
              </p:grpSpPr>
              <p:sp>
                <p:nvSpPr>
                  <p:cNvPr id="5492" name="Google Shape;5492;p77"/>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3" name="Google Shape;5493;p77"/>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4" name="Google Shape;5494;p77"/>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95" name="Google Shape;5495;p77"/>
                <p:cNvGrpSpPr/>
                <p:nvPr/>
              </p:nvGrpSpPr>
              <p:grpSpPr>
                <a:xfrm>
                  <a:off x="1161530" y="3655851"/>
                  <a:ext cx="159131" cy="198872"/>
                  <a:chOff x="1161530" y="3655851"/>
                  <a:chExt cx="159131" cy="198872"/>
                </a:xfrm>
              </p:grpSpPr>
              <p:sp>
                <p:nvSpPr>
                  <p:cNvPr id="5496" name="Google Shape;5496;p77"/>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7" name="Google Shape;5497;p77"/>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498" name="Google Shape;5498;p77"/>
              <p:cNvGrpSpPr/>
              <p:nvPr/>
            </p:nvGrpSpPr>
            <p:grpSpPr>
              <a:xfrm>
                <a:off x="785350" y="4047614"/>
                <a:ext cx="535311" cy="240783"/>
                <a:chOff x="785350" y="4047614"/>
                <a:chExt cx="535311" cy="240783"/>
              </a:xfrm>
            </p:grpSpPr>
            <p:grpSp>
              <p:nvGrpSpPr>
                <p:cNvPr id="5499" name="Google Shape;5499;p77"/>
                <p:cNvGrpSpPr/>
                <p:nvPr/>
              </p:nvGrpSpPr>
              <p:grpSpPr>
                <a:xfrm>
                  <a:off x="1161636" y="4047614"/>
                  <a:ext cx="159025" cy="190415"/>
                  <a:chOff x="1161636" y="4047614"/>
                  <a:chExt cx="159025" cy="190415"/>
                </a:xfrm>
              </p:grpSpPr>
              <p:sp>
                <p:nvSpPr>
                  <p:cNvPr id="5500" name="Google Shape;5500;p77"/>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1" name="Google Shape;5501;p77"/>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02" name="Google Shape;5502;p77"/>
                <p:cNvGrpSpPr/>
                <p:nvPr/>
              </p:nvGrpSpPr>
              <p:grpSpPr>
                <a:xfrm>
                  <a:off x="785350" y="4185661"/>
                  <a:ext cx="376191" cy="102736"/>
                  <a:chOff x="785350" y="4185661"/>
                  <a:chExt cx="376191" cy="102736"/>
                </a:xfrm>
              </p:grpSpPr>
              <p:sp>
                <p:nvSpPr>
                  <p:cNvPr id="5503" name="Google Shape;5503;p77"/>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4" name="Google Shape;5504;p77"/>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5" name="Google Shape;5505;p77"/>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506" name="Google Shape;5506;p77"/>
              <p:cNvGrpSpPr/>
              <p:nvPr/>
            </p:nvGrpSpPr>
            <p:grpSpPr>
              <a:xfrm>
                <a:off x="1501054" y="3605478"/>
                <a:ext cx="526340" cy="249240"/>
                <a:chOff x="1501054" y="3605478"/>
                <a:chExt cx="526340" cy="249240"/>
              </a:xfrm>
            </p:grpSpPr>
            <p:grpSp>
              <p:nvGrpSpPr>
                <p:cNvPr id="5507" name="Google Shape;5507;p77"/>
                <p:cNvGrpSpPr/>
                <p:nvPr/>
              </p:nvGrpSpPr>
              <p:grpSpPr>
                <a:xfrm>
                  <a:off x="1834208" y="3643867"/>
                  <a:ext cx="193185" cy="25622"/>
                  <a:chOff x="1834208" y="3643867"/>
                  <a:chExt cx="193185" cy="25622"/>
                </a:xfrm>
              </p:grpSpPr>
              <p:sp>
                <p:nvSpPr>
                  <p:cNvPr id="5508" name="Google Shape;5508;p77"/>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9" name="Google Shape;5509;p77"/>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10" name="Google Shape;5510;p77"/>
                <p:cNvGrpSpPr/>
                <p:nvPr/>
              </p:nvGrpSpPr>
              <p:grpSpPr>
                <a:xfrm>
                  <a:off x="1501054" y="3605478"/>
                  <a:ext cx="333165" cy="249240"/>
                  <a:chOff x="1501054" y="3605478"/>
                  <a:chExt cx="333165" cy="249240"/>
                </a:xfrm>
              </p:grpSpPr>
              <p:sp>
                <p:nvSpPr>
                  <p:cNvPr id="5511" name="Google Shape;5511;p77"/>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512" name="Google Shape;5512;p77"/>
                  <p:cNvGrpSpPr/>
                  <p:nvPr/>
                </p:nvGrpSpPr>
                <p:grpSpPr>
                  <a:xfrm>
                    <a:off x="1501054" y="3655851"/>
                    <a:ext cx="155286" cy="198867"/>
                    <a:chOff x="1501054" y="3655851"/>
                    <a:chExt cx="155286" cy="198867"/>
                  </a:xfrm>
                </p:grpSpPr>
                <p:sp>
                  <p:nvSpPr>
                    <p:cNvPr id="5513" name="Google Shape;5513;p77"/>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4" name="Google Shape;5514;p77"/>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5515" name="Google Shape;5515;p77"/>
              <p:cNvGrpSpPr/>
              <p:nvPr/>
            </p:nvGrpSpPr>
            <p:grpSpPr>
              <a:xfrm>
                <a:off x="724986" y="3800594"/>
                <a:ext cx="532950" cy="302090"/>
                <a:chOff x="724986" y="3800594"/>
                <a:chExt cx="532950" cy="302090"/>
              </a:xfrm>
            </p:grpSpPr>
            <p:grpSp>
              <p:nvGrpSpPr>
                <p:cNvPr id="5516" name="Google Shape;5516;p77"/>
                <p:cNvGrpSpPr/>
                <p:nvPr/>
              </p:nvGrpSpPr>
              <p:grpSpPr>
                <a:xfrm>
                  <a:off x="724986" y="4044367"/>
                  <a:ext cx="181314" cy="25626"/>
                  <a:chOff x="724986" y="4044367"/>
                  <a:chExt cx="181314" cy="25626"/>
                </a:xfrm>
              </p:grpSpPr>
              <p:sp>
                <p:nvSpPr>
                  <p:cNvPr id="5517" name="Google Shape;5517;p77"/>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8" name="Google Shape;5518;p77"/>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19" name="Google Shape;5519;p77"/>
                <p:cNvGrpSpPr/>
                <p:nvPr/>
              </p:nvGrpSpPr>
              <p:grpSpPr>
                <a:xfrm>
                  <a:off x="906290" y="3800594"/>
                  <a:ext cx="351646" cy="302090"/>
                  <a:chOff x="906290" y="3800594"/>
                  <a:chExt cx="351646" cy="302090"/>
                </a:xfrm>
              </p:grpSpPr>
              <p:grpSp>
                <p:nvGrpSpPr>
                  <p:cNvPr id="5520" name="Google Shape;5520;p77"/>
                  <p:cNvGrpSpPr/>
                  <p:nvPr/>
                </p:nvGrpSpPr>
                <p:grpSpPr>
                  <a:xfrm>
                    <a:off x="1084172" y="3842857"/>
                    <a:ext cx="173764" cy="217131"/>
                    <a:chOff x="1084172" y="3842857"/>
                    <a:chExt cx="173764" cy="217131"/>
                  </a:xfrm>
                </p:grpSpPr>
                <p:grpSp>
                  <p:nvGrpSpPr>
                    <p:cNvPr id="5521" name="Google Shape;5521;p77"/>
                    <p:cNvGrpSpPr/>
                    <p:nvPr/>
                  </p:nvGrpSpPr>
                  <p:grpSpPr>
                    <a:xfrm>
                      <a:off x="1156862" y="3936509"/>
                      <a:ext cx="101073" cy="25622"/>
                      <a:chOff x="1156862" y="3936509"/>
                      <a:chExt cx="101073" cy="25622"/>
                    </a:xfrm>
                  </p:grpSpPr>
                  <p:sp>
                    <p:nvSpPr>
                      <p:cNvPr id="5522" name="Google Shape;5522;p77"/>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3" name="Google Shape;5523;p77"/>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524" name="Google Shape;5524;p77"/>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525" name="Google Shape;5525;p77"/>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6" name="Google Shape;5526;p77"/>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27" name="Google Shape;5527;p77"/>
                <p:cNvGrpSpPr/>
                <p:nvPr/>
              </p:nvGrpSpPr>
              <p:grpSpPr>
                <a:xfrm>
                  <a:off x="724986" y="3830189"/>
                  <a:ext cx="189533" cy="25626"/>
                  <a:chOff x="724986" y="3830189"/>
                  <a:chExt cx="189533" cy="25626"/>
                </a:xfrm>
              </p:grpSpPr>
              <p:sp>
                <p:nvSpPr>
                  <p:cNvPr id="5528" name="Google Shape;5528;p77"/>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9" name="Google Shape;5529;p77"/>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grpSp>
        <p:nvGrpSpPr>
          <p:cNvPr id="5530" name="Google Shape;5530;p77"/>
          <p:cNvGrpSpPr/>
          <p:nvPr/>
        </p:nvGrpSpPr>
        <p:grpSpPr>
          <a:xfrm>
            <a:off x="4506595" y="4499354"/>
            <a:ext cx="1897402" cy="1870756"/>
            <a:chOff x="2253298" y="2428317"/>
            <a:chExt cx="948701" cy="935378"/>
          </a:xfrm>
        </p:grpSpPr>
        <p:sp>
          <p:nvSpPr>
            <p:cNvPr id="5531" name="Google Shape;5531;p77"/>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2" name="Google Shape;5532;p77"/>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3" name="Google Shape;5533;p77"/>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4" name="Google Shape;5534;p77"/>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5" name="Google Shape;5535;p77"/>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6" name="Google Shape;5536;p77"/>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7" name="Google Shape;5537;p77"/>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8" name="Google Shape;5538;p77"/>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9" name="Google Shape;5539;p77"/>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0" name="Google Shape;5540;p77"/>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1" name="Google Shape;5541;p77"/>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2" name="Google Shape;5542;p77"/>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3" name="Google Shape;5543;p77"/>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4" name="Google Shape;5544;p77"/>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5" name="Google Shape;5545;p77"/>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6" name="Google Shape;5546;p77"/>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7" name="Google Shape;5547;p77"/>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8" name="Google Shape;5548;p77"/>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9" name="Google Shape;5549;p77"/>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0" name="Google Shape;5550;p77"/>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1" name="Google Shape;5551;p77"/>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2" name="Google Shape;5552;p77"/>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3" name="Google Shape;5553;p77"/>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4" name="Google Shape;5554;p77"/>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5" name="Google Shape;5555;p77"/>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6" name="Google Shape;5556;p77"/>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7" name="Google Shape;5557;p77"/>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8" name="Google Shape;5558;p77"/>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9" name="Google Shape;5559;p77"/>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0" name="Google Shape;5560;p77"/>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1" name="Google Shape;5561;p77"/>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2" name="Google Shape;5562;p77"/>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3" name="Google Shape;5563;p77"/>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7" name="Shape 5567"/>
        <p:cNvGrpSpPr/>
        <p:nvPr/>
      </p:nvGrpSpPr>
      <p:grpSpPr>
        <a:xfrm>
          <a:off x="0" y="0"/>
          <a:ext cx="0" cy="0"/>
          <a:chOff x="0" y="0"/>
          <a:chExt cx="0" cy="0"/>
        </a:xfrm>
      </p:grpSpPr>
      <p:grpSp>
        <p:nvGrpSpPr>
          <p:cNvPr id="5568" name="Google Shape;5568;p78"/>
          <p:cNvGrpSpPr/>
          <p:nvPr/>
        </p:nvGrpSpPr>
        <p:grpSpPr>
          <a:xfrm>
            <a:off x="6679489" y="1905953"/>
            <a:ext cx="4726786" cy="2035733"/>
            <a:chOff x="3292400" y="1219146"/>
            <a:chExt cx="2615240" cy="1110239"/>
          </a:xfrm>
        </p:grpSpPr>
        <p:sp>
          <p:nvSpPr>
            <p:cNvPr id="5569" name="Google Shape;5569;p78"/>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5570" name="Google Shape;5570;p78"/>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571" name="Google Shape;5571;p78"/>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JANUARY</a:t>
              </a:r>
              <a:endParaRPr sz="400">
                <a:solidFill>
                  <a:srgbClr val="FFFFFF"/>
                </a:solidFill>
              </a:endParaRPr>
            </a:p>
          </p:txBody>
        </p:sp>
        <p:sp>
          <p:nvSpPr>
            <p:cNvPr id="5572" name="Google Shape;5572;p78"/>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FEBRUARY</a:t>
              </a:r>
              <a:endParaRPr sz="400">
                <a:solidFill>
                  <a:srgbClr val="FFFFFF"/>
                </a:solidFill>
              </a:endParaRPr>
            </a:p>
          </p:txBody>
        </p:sp>
        <p:sp>
          <p:nvSpPr>
            <p:cNvPr id="5573" name="Google Shape;5573;p78"/>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MARCH</a:t>
              </a:r>
              <a:endParaRPr sz="400">
                <a:solidFill>
                  <a:srgbClr val="FFFFFF"/>
                </a:solidFill>
              </a:endParaRPr>
            </a:p>
          </p:txBody>
        </p:sp>
        <p:sp>
          <p:nvSpPr>
            <p:cNvPr id="5574" name="Google Shape;5574;p78"/>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APRIL</a:t>
              </a:r>
              <a:endParaRPr sz="400">
                <a:solidFill>
                  <a:srgbClr val="FFFFFF"/>
                </a:solidFill>
              </a:endParaRPr>
            </a:p>
          </p:txBody>
        </p:sp>
        <p:sp>
          <p:nvSpPr>
            <p:cNvPr id="5575" name="Google Shape;5575;p78"/>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MAY</a:t>
              </a:r>
              <a:endParaRPr sz="400">
                <a:solidFill>
                  <a:srgbClr val="FFFFFF"/>
                </a:solidFill>
              </a:endParaRPr>
            </a:p>
          </p:txBody>
        </p:sp>
        <p:sp>
          <p:nvSpPr>
            <p:cNvPr id="5576" name="Google Shape;5576;p78"/>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JUNE</a:t>
              </a:r>
              <a:endParaRPr sz="400">
                <a:solidFill>
                  <a:srgbClr val="FFFFFF"/>
                </a:solidFill>
              </a:endParaRPr>
            </a:p>
          </p:txBody>
        </p:sp>
        <p:sp>
          <p:nvSpPr>
            <p:cNvPr id="5577" name="Google Shape;5577;p78"/>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3200"/>
                </a:spcAft>
                <a:buNone/>
              </a:pPr>
              <a:r>
                <a:rPr lang="en" sz="400">
                  <a:solidFill>
                    <a:srgbClr val="FFFFFF"/>
                  </a:solidFill>
                </a:rPr>
                <a:t>PHASE 1</a:t>
              </a:r>
              <a:endParaRPr sz="400">
                <a:solidFill>
                  <a:srgbClr val="FFFFFF"/>
                </a:solidFill>
              </a:endParaRPr>
            </a:p>
          </p:txBody>
        </p:sp>
        <p:sp>
          <p:nvSpPr>
            <p:cNvPr id="5578" name="Google Shape;5578;p78"/>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3200"/>
                </a:spcAft>
                <a:buNone/>
              </a:pPr>
              <a:r>
                <a:rPr lang="en" sz="400">
                  <a:solidFill>
                    <a:srgbClr val="FFFFFF"/>
                  </a:solidFill>
                </a:rPr>
                <a:t>PHASE 2</a:t>
              </a:r>
              <a:endParaRPr sz="400">
                <a:solidFill>
                  <a:srgbClr val="FFFFFF"/>
                </a:solidFill>
              </a:endParaRPr>
            </a:p>
          </p:txBody>
        </p:sp>
        <p:sp>
          <p:nvSpPr>
            <p:cNvPr id="5579" name="Google Shape;5579;p78"/>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1</a:t>
              </a:r>
              <a:endParaRPr sz="400">
                <a:solidFill>
                  <a:srgbClr val="FFFFFF"/>
                </a:solidFill>
              </a:endParaRPr>
            </a:p>
          </p:txBody>
        </p:sp>
        <p:sp>
          <p:nvSpPr>
            <p:cNvPr id="5580" name="Google Shape;5580;p78"/>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2</a:t>
              </a:r>
              <a:endParaRPr sz="400">
                <a:solidFill>
                  <a:srgbClr val="FFFFFF"/>
                </a:solidFill>
              </a:endParaRPr>
            </a:p>
          </p:txBody>
        </p:sp>
        <p:sp>
          <p:nvSpPr>
            <p:cNvPr id="5581" name="Google Shape;5581;p78"/>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1</a:t>
              </a:r>
              <a:endParaRPr sz="400">
                <a:solidFill>
                  <a:srgbClr val="FFFFFF"/>
                </a:solidFill>
              </a:endParaRPr>
            </a:p>
          </p:txBody>
        </p:sp>
        <p:sp>
          <p:nvSpPr>
            <p:cNvPr id="5582" name="Google Shape;5582;p78"/>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2</a:t>
              </a:r>
              <a:endParaRPr sz="400">
                <a:solidFill>
                  <a:srgbClr val="FFFFFF"/>
                </a:solidFill>
              </a:endParaRPr>
            </a:p>
          </p:txBody>
        </p:sp>
        <p:grpSp>
          <p:nvGrpSpPr>
            <p:cNvPr id="5583" name="Google Shape;5583;p78"/>
            <p:cNvGrpSpPr/>
            <p:nvPr/>
          </p:nvGrpSpPr>
          <p:grpSpPr>
            <a:xfrm>
              <a:off x="3748438" y="1378608"/>
              <a:ext cx="2159202" cy="903971"/>
              <a:chOff x="1683525" y="2179850"/>
              <a:chExt cx="4519050" cy="2134525"/>
            </a:xfrm>
          </p:grpSpPr>
          <p:sp>
            <p:nvSpPr>
              <p:cNvPr id="5584" name="Google Shape;5584;p78"/>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585" name="Google Shape;5585;p78"/>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586" name="Google Shape;5586;p78"/>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587" name="Google Shape;5587;p78"/>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588" name="Google Shape;5588;p78"/>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589" name="Google Shape;5589;p78"/>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590" name="Google Shape;5590;p78"/>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591" name="Google Shape;5591;p78"/>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592" name="Google Shape;5592;p78"/>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593" name="Google Shape;5593;p78"/>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594" name="Google Shape;5594;p78"/>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5595" name="Google Shape;5595;p78"/>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5596" name="Google Shape;5596;p78"/>
          <p:cNvGraphicFramePr/>
          <p:nvPr/>
        </p:nvGraphicFramePr>
        <p:xfrm>
          <a:off x="11871675" y="4260899"/>
          <a:ext cx="3000000" cy="3000000"/>
        </p:xfrm>
        <a:graphic>
          <a:graphicData uri="http://schemas.openxmlformats.org/drawingml/2006/table">
            <a:tbl>
              <a:tblPr>
                <a:noFill/>
                <a:tableStyleId>{AB317743-AED6-46F1-AA4C-1DE981CF7353}</a:tableStyleId>
              </a:tblPr>
              <a:tblGrid>
                <a:gridCol w="1245650"/>
                <a:gridCol w="1245650"/>
                <a:gridCol w="1245650"/>
                <a:gridCol w="1245650"/>
              </a:tblGrid>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597" name="Google Shape;5597;p78"/>
          <p:cNvGrpSpPr/>
          <p:nvPr/>
        </p:nvGrpSpPr>
        <p:grpSpPr>
          <a:xfrm>
            <a:off x="11826174" y="6378093"/>
            <a:ext cx="5039650" cy="2002908"/>
            <a:chOff x="1906114" y="789980"/>
            <a:chExt cx="1487676" cy="606868"/>
          </a:xfrm>
        </p:grpSpPr>
        <p:cxnSp>
          <p:nvCxnSpPr>
            <p:cNvPr id="5598" name="Google Shape;5598;p78"/>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599" name="Google Shape;5599;p78"/>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600" name="Google Shape;5600;p78"/>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601" name="Google Shape;5601;p78"/>
            <p:cNvSpPr txBox="1"/>
            <p:nvPr/>
          </p:nvSpPr>
          <p:spPr>
            <a:xfrm flipH="1">
              <a:off x="2109710"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JANUARY</a:t>
              </a:r>
              <a:endParaRPr sz="600">
                <a:solidFill>
                  <a:srgbClr val="E3E9ED"/>
                </a:solidFill>
              </a:endParaRPr>
            </a:p>
          </p:txBody>
        </p:sp>
        <p:sp>
          <p:nvSpPr>
            <p:cNvPr id="5602" name="Google Shape;5602;p78"/>
            <p:cNvSpPr txBox="1"/>
            <p:nvPr/>
          </p:nvSpPr>
          <p:spPr>
            <a:xfrm flipH="1">
              <a:off x="2434275" y="789980"/>
              <a:ext cx="2892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FEBRUARY</a:t>
              </a:r>
              <a:endParaRPr sz="600">
                <a:solidFill>
                  <a:srgbClr val="E3E9ED"/>
                </a:solidFill>
              </a:endParaRPr>
            </a:p>
          </p:txBody>
        </p:sp>
        <p:sp>
          <p:nvSpPr>
            <p:cNvPr id="5603" name="Google Shape;5603;p78"/>
            <p:cNvSpPr txBox="1"/>
            <p:nvPr/>
          </p:nvSpPr>
          <p:spPr>
            <a:xfrm flipH="1">
              <a:off x="2781049"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MARCH</a:t>
              </a:r>
              <a:endParaRPr sz="600">
                <a:solidFill>
                  <a:srgbClr val="E3E9ED"/>
                </a:solidFill>
              </a:endParaRPr>
            </a:p>
          </p:txBody>
        </p:sp>
        <p:sp>
          <p:nvSpPr>
            <p:cNvPr id="5604" name="Google Shape;5604;p78"/>
            <p:cNvSpPr txBox="1"/>
            <p:nvPr/>
          </p:nvSpPr>
          <p:spPr>
            <a:xfrm flipH="1">
              <a:off x="3112690"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APRIL</a:t>
              </a:r>
              <a:endParaRPr sz="600">
                <a:solidFill>
                  <a:srgbClr val="E3E9ED"/>
                </a:solidFill>
              </a:endParaRPr>
            </a:p>
          </p:txBody>
        </p:sp>
        <p:sp>
          <p:nvSpPr>
            <p:cNvPr id="5605" name="Google Shape;5605;p78"/>
            <p:cNvSpPr/>
            <p:nvPr/>
          </p:nvSpPr>
          <p:spPr>
            <a:xfrm>
              <a:off x="2105681" y="964326"/>
              <a:ext cx="2892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6" name="Google Shape;5606;p78"/>
            <p:cNvSpPr/>
            <p:nvPr/>
          </p:nvSpPr>
          <p:spPr>
            <a:xfrm>
              <a:off x="2109515" y="1159286"/>
              <a:ext cx="280200" cy="426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7" name="Google Shape;5607;p78"/>
            <p:cNvSpPr/>
            <p:nvPr/>
          </p:nvSpPr>
          <p:spPr>
            <a:xfrm>
              <a:off x="2753389" y="1353677"/>
              <a:ext cx="3255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8" name="Google Shape;5608;p78"/>
            <p:cNvSpPr/>
            <p:nvPr/>
          </p:nvSpPr>
          <p:spPr>
            <a:xfrm>
              <a:off x="2105681" y="1159287"/>
              <a:ext cx="2892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9" name="Google Shape;5609;p78"/>
            <p:cNvSpPr/>
            <p:nvPr/>
          </p:nvSpPr>
          <p:spPr>
            <a:xfrm>
              <a:off x="2412005" y="1354248"/>
              <a:ext cx="3255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0" name="Google Shape;5610;p78"/>
            <p:cNvSpPr/>
            <p:nvPr/>
          </p:nvSpPr>
          <p:spPr>
            <a:xfrm>
              <a:off x="2410087" y="964961"/>
              <a:ext cx="3255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1" name="Google Shape;5611;p78"/>
            <p:cNvSpPr txBox="1"/>
            <p:nvPr/>
          </p:nvSpPr>
          <p:spPr>
            <a:xfrm flipH="1">
              <a:off x="1906114" y="918164"/>
              <a:ext cx="203400" cy="1065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3200"/>
                </a:spcAft>
                <a:buNone/>
              </a:pPr>
              <a:r>
                <a:rPr lang="en" sz="600">
                  <a:solidFill>
                    <a:srgbClr val="E3E9ED"/>
                  </a:solidFill>
                </a:rPr>
                <a:t>PHASE 1</a:t>
              </a:r>
              <a:endParaRPr sz="600">
                <a:solidFill>
                  <a:srgbClr val="E3E9ED"/>
                </a:solidFill>
              </a:endParaRPr>
            </a:p>
          </p:txBody>
        </p:sp>
        <p:sp>
          <p:nvSpPr>
            <p:cNvPr id="5612" name="Google Shape;5612;p78"/>
            <p:cNvSpPr txBox="1"/>
            <p:nvPr/>
          </p:nvSpPr>
          <p:spPr>
            <a:xfrm flipH="1">
              <a:off x="1919618" y="1113390"/>
              <a:ext cx="189900" cy="91200"/>
            </a:xfrm>
            <a:prstGeom prst="rect">
              <a:avLst/>
            </a:prstGeom>
            <a:noFill/>
            <a:ln>
              <a:noFill/>
            </a:ln>
          </p:spPr>
          <p:txBody>
            <a:bodyPr anchorCtr="0" anchor="t" bIns="182850" lIns="182850" spcFirstLastPara="1" rIns="182850" wrap="square" tIns="182850">
              <a:noAutofit/>
            </a:bodyPr>
            <a:lstStyle/>
            <a:p>
              <a:pPr indent="0" lvl="0" marL="0" rtl="0" algn="r">
                <a:lnSpc>
                  <a:spcPct val="115000"/>
                </a:lnSpc>
                <a:spcBef>
                  <a:spcPts val="0"/>
                </a:spcBef>
                <a:spcAft>
                  <a:spcPts val="3200"/>
                </a:spcAft>
                <a:buNone/>
              </a:pPr>
              <a:r>
                <a:rPr lang="en" sz="600">
                  <a:solidFill>
                    <a:srgbClr val="E3E9ED"/>
                  </a:solidFill>
                </a:rPr>
                <a:t>Task 1</a:t>
              </a:r>
              <a:endParaRPr sz="600">
                <a:solidFill>
                  <a:srgbClr val="E3E9ED"/>
                </a:solidFill>
              </a:endParaRPr>
            </a:p>
          </p:txBody>
        </p:sp>
        <p:sp>
          <p:nvSpPr>
            <p:cNvPr id="5613" name="Google Shape;5613;p78"/>
            <p:cNvSpPr txBox="1"/>
            <p:nvPr/>
          </p:nvSpPr>
          <p:spPr>
            <a:xfrm flipH="1">
              <a:off x="1906118" y="1304527"/>
              <a:ext cx="203400" cy="91200"/>
            </a:xfrm>
            <a:prstGeom prst="rect">
              <a:avLst/>
            </a:prstGeom>
            <a:noFill/>
            <a:ln>
              <a:noFill/>
            </a:ln>
          </p:spPr>
          <p:txBody>
            <a:bodyPr anchorCtr="0" anchor="t" bIns="182850" lIns="182850" spcFirstLastPara="1" rIns="182850" wrap="square" tIns="182850">
              <a:noAutofit/>
            </a:bodyPr>
            <a:lstStyle/>
            <a:p>
              <a:pPr indent="0" lvl="0" marL="0" rtl="0" algn="r">
                <a:lnSpc>
                  <a:spcPct val="115000"/>
                </a:lnSpc>
                <a:spcBef>
                  <a:spcPts val="0"/>
                </a:spcBef>
                <a:spcAft>
                  <a:spcPts val="3200"/>
                </a:spcAft>
                <a:buNone/>
              </a:pPr>
              <a:r>
                <a:rPr lang="en" sz="600">
                  <a:solidFill>
                    <a:srgbClr val="E3E9ED"/>
                  </a:solidFill>
                </a:rPr>
                <a:t>Task 2</a:t>
              </a:r>
              <a:endParaRPr sz="600">
                <a:solidFill>
                  <a:srgbClr val="E3E9ED"/>
                </a:solidFill>
              </a:endParaRPr>
            </a:p>
          </p:txBody>
        </p:sp>
        <p:sp>
          <p:nvSpPr>
            <p:cNvPr id="5614" name="Google Shape;5614;p78"/>
            <p:cNvSpPr/>
            <p:nvPr/>
          </p:nvSpPr>
          <p:spPr>
            <a:xfrm>
              <a:off x="2750975" y="964961"/>
              <a:ext cx="3255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15" name="Google Shape;5615;p78"/>
          <p:cNvGrpSpPr/>
          <p:nvPr/>
        </p:nvGrpSpPr>
        <p:grpSpPr>
          <a:xfrm>
            <a:off x="1425124" y="1996011"/>
            <a:ext cx="4788741" cy="1953003"/>
            <a:chOff x="749309" y="1112739"/>
            <a:chExt cx="2371603" cy="976502"/>
          </a:xfrm>
        </p:grpSpPr>
        <p:sp>
          <p:nvSpPr>
            <p:cNvPr id="5616" name="Google Shape;5616;p78"/>
            <p:cNvSpPr/>
            <p:nvPr/>
          </p:nvSpPr>
          <p:spPr>
            <a:xfrm>
              <a:off x="1092126"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7" name="Google Shape;5617;p78"/>
            <p:cNvSpPr/>
            <p:nvPr/>
          </p:nvSpPr>
          <p:spPr>
            <a:xfrm>
              <a:off x="1434943"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8" name="Google Shape;5618;p78"/>
            <p:cNvSpPr/>
            <p:nvPr/>
          </p:nvSpPr>
          <p:spPr>
            <a:xfrm>
              <a:off x="1777760"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9" name="Google Shape;5619;p78"/>
            <p:cNvSpPr/>
            <p:nvPr/>
          </p:nvSpPr>
          <p:spPr>
            <a:xfrm>
              <a:off x="2120578"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0" name="Google Shape;5620;p78"/>
            <p:cNvSpPr/>
            <p:nvPr/>
          </p:nvSpPr>
          <p:spPr>
            <a:xfrm>
              <a:off x="2463395"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1" name="Google Shape;5621;p78"/>
            <p:cNvSpPr/>
            <p:nvPr/>
          </p:nvSpPr>
          <p:spPr>
            <a:xfrm>
              <a:off x="2806212"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2" name="Google Shape;5622;p78"/>
            <p:cNvSpPr/>
            <p:nvPr/>
          </p:nvSpPr>
          <p:spPr>
            <a:xfrm>
              <a:off x="749309" y="1362294"/>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3" name="Google Shape;5623;p78"/>
            <p:cNvSpPr/>
            <p:nvPr/>
          </p:nvSpPr>
          <p:spPr>
            <a:xfrm>
              <a:off x="1092126"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4" name="Google Shape;5624;p78"/>
            <p:cNvSpPr/>
            <p:nvPr/>
          </p:nvSpPr>
          <p:spPr>
            <a:xfrm>
              <a:off x="1434943"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5" name="Google Shape;5625;p78"/>
            <p:cNvSpPr/>
            <p:nvPr/>
          </p:nvSpPr>
          <p:spPr>
            <a:xfrm>
              <a:off x="1777760"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6" name="Google Shape;5626;p78"/>
            <p:cNvSpPr/>
            <p:nvPr/>
          </p:nvSpPr>
          <p:spPr>
            <a:xfrm>
              <a:off x="2120578"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7" name="Google Shape;5627;p78"/>
            <p:cNvSpPr/>
            <p:nvPr/>
          </p:nvSpPr>
          <p:spPr>
            <a:xfrm>
              <a:off x="2463395"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8" name="Google Shape;5628;p78"/>
            <p:cNvSpPr/>
            <p:nvPr/>
          </p:nvSpPr>
          <p:spPr>
            <a:xfrm>
              <a:off x="2806212"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9" name="Google Shape;5629;p78"/>
            <p:cNvSpPr/>
            <p:nvPr/>
          </p:nvSpPr>
          <p:spPr>
            <a:xfrm>
              <a:off x="749309" y="1611849"/>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0" name="Google Shape;5630;p78"/>
            <p:cNvSpPr/>
            <p:nvPr/>
          </p:nvSpPr>
          <p:spPr>
            <a:xfrm>
              <a:off x="1092126"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1" name="Google Shape;5631;p78"/>
            <p:cNvSpPr/>
            <p:nvPr/>
          </p:nvSpPr>
          <p:spPr>
            <a:xfrm>
              <a:off x="1434943"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2" name="Google Shape;5632;p78"/>
            <p:cNvSpPr/>
            <p:nvPr/>
          </p:nvSpPr>
          <p:spPr>
            <a:xfrm>
              <a:off x="1777760"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3" name="Google Shape;5633;p78"/>
            <p:cNvSpPr/>
            <p:nvPr/>
          </p:nvSpPr>
          <p:spPr>
            <a:xfrm>
              <a:off x="2120578"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4" name="Google Shape;5634;p78"/>
            <p:cNvSpPr/>
            <p:nvPr/>
          </p:nvSpPr>
          <p:spPr>
            <a:xfrm>
              <a:off x="2463395"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5" name="Google Shape;5635;p78"/>
            <p:cNvSpPr/>
            <p:nvPr/>
          </p:nvSpPr>
          <p:spPr>
            <a:xfrm>
              <a:off x="2806212"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6" name="Google Shape;5636;p78"/>
            <p:cNvSpPr/>
            <p:nvPr/>
          </p:nvSpPr>
          <p:spPr>
            <a:xfrm>
              <a:off x="749309" y="1861404"/>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7" name="Google Shape;5637;p78"/>
            <p:cNvSpPr/>
            <p:nvPr/>
          </p:nvSpPr>
          <p:spPr>
            <a:xfrm>
              <a:off x="1092126"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8" name="Google Shape;5638;p78"/>
            <p:cNvSpPr/>
            <p:nvPr/>
          </p:nvSpPr>
          <p:spPr>
            <a:xfrm>
              <a:off x="1434943"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9" name="Google Shape;5639;p78"/>
            <p:cNvSpPr/>
            <p:nvPr/>
          </p:nvSpPr>
          <p:spPr>
            <a:xfrm>
              <a:off x="1777760"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0" name="Google Shape;5640;p78"/>
            <p:cNvSpPr/>
            <p:nvPr/>
          </p:nvSpPr>
          <p:spPr>
            <a:xfrm>
              <a:off x="2120578"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1" name="Google Shape;5641;p78"/>
            <p:cNvSpPr/>
            <p:nvPr/>
          </p:nvSpPr>
          <p:spPr>
            <a:xfrm>
              <a:off x="2463395"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2" name="Google Shape;5642;p78"/>
            <p:cNvSpPr/>
            <p:nvPr/>
          </p:nvSpPr>
          <p:spPr>
            <a:xfrm>
              <a:off x="2806212"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3" name="Google Shape;5643;p78"/>
            <p:cNvSpPr/>
            <p:nvPr/>
          </p:nvSpPr>
          <p:spPr>
            <a:xfrm>
              <a:off x="749309" y="1112739"/>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4" name="Google Shape;5644;p78"/>
            <p:cNvSpPr/>
            <p:nvPr/>
          </p:nvSpPr>
          <p:spPr>
            <a:xfrm>
              <a:off x="1434877" y="1258345"/>
              <a:ext cx="16857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5" name="Google Shape;5645;p78"/>
            <p:cNvSpPr/>
            <p:nvPr/>
          </p:nvSpPr>
          <p:spPr>
            <a:xfrm>
              <a:off x="1777683" y="2010641"/>
              <a:ext cx="10002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6" name="Google Shape;5646;p78"/>
            <p:cNvSpPr/>
            <p:nvPr/>
          </p:nvSpPr>
          <p:spPr>
            <a:xfrm>
              <a:off x="1092070" y="1759876"/>
              <a:ext cx="6576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7" name="Google Shape;5647;p78"/>
            <p:cNvSpPr/>
            <p:nvPr/>
          </p:nvSpPr>
          <p:spPr>
            <a:xfrm>
              <a:off x="2463277" y="1759876"/>
              <a:ext cx="6576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aphicFrame>
        <p:nvGraphicFramePr>
          <p:cNvPr id="5648" name="Google Shape;5648;p78"/>
          <p:cNvGraphicFramePr/>
          <p:nvPr/>
        </p:nvGraphicFramePr>
        <p:xfrm>
          <a:off x="11871725" y="1992599"/>
          <a:ext cx="3000000" cy="3000000"/>
        </p:xfrm>
        <a:graphic>
          <a:graphicData uri="http://schemas.openxmlformats.org/drawingml/2006/table">
            <a:tbl>
              <a:tblPr>
                <a:noFill/>
                <a:tableStyleId>{AB317743-AED6-46F1-AA4C-1DE981CF7353}</a:tableStyleId>
              </a:tblPr>
              <a:tblGrid>
                <a:gridCol w="1245650"/>
                <a:gridCol w="1245650"/>
                <a:gridCol w="1245650"/>
                <a:gridCol w="1245650"/>
              </a:tblGrid>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649" name="Google Shape;5649;p78"/>
          <p:cNvGraphicFramePr/>
          <p:nvPr/>
        </p:nvGraphicFramePr>
        <p:xfrm>
          <a:off x="6685150" y="4260899"/>
          <a:ext cx="3000000" cy="3000000"/>
        </p:xfrm>
        <a:graphic>
          <a:graphicData uri="http://schemas.openxmlformats.org/drawingml/2006/table">
            <a:tbl>
              <a:tblPr>
                <a:noFill/>
                <a:tableStyleId>{AB317743-AED6-46F1-AA4C-1DE981CF7353}</a:tableStyleId>
              </a:tblPr>
              <a:tblGrid>
                <a:gridCol w="1181700"/>
                <a:gridCol w="1181700"/>
                <a:gridCol w="1181700"/>
                <a:gridCol w="1181700"/>
              </a:tblGrid>
              <a:tr h="57905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5790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5790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650" name="Google Shape;5650;p78"/>
          <p:cNvGrpSpPr/>
          <p:nvPr/>
        </p:nvGrpSpPr>
        <p:grpSpPr>
          <a:xfrm>
            <a:off x="8173008" y="5034185"/>
            <a:ext cx="3034873" cy="148919"/>
            <a:chOff x="3980086" y="2804397"/>
            <a:chExt cx="1227600" cy="66900"/>
          </a:xfrm>
        </p:grpSpPr>
        <p:sp>
          <p:nvSpPr>
            <p:cNvPr id="5651" name="Google Shape;5651;p7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652" name="Google Shape;5652;p7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53" name="Google Shape;5653;p78"/>
          <p:cNvGrpSpPr/>
          <p:nvPr/>
        </p:nvGrpSpPr>
        <p:grpSpPr>
          <a:xfrm>
            <a:off x="9423137" y="5619361"/>
            <a:ext cx="1785912" cy="148919"/>
            <a:chOff x="3980086" y="2804397"/>
            <a:chExt cx="1227600" cy="66900"/>
          </a:xfrm>
        </p:grpSpPr>
        <p:sp>
          <p:nvSpPr>
            <p:cNvPr id="5654" name="Google Shape;5654;p7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655" name="Google Shape;5655;p7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56" name="Google Shape;5656;p78"/>
          <p:cNvGrpSpPr/>
          <p:nvPr/>
        </p:nvGrpSpPr>
        <p:grpSpPr>
          <a:xfrm>
            <a:off x="6689321" y="6337126"/>
            <a:ext cx="4726489" cy="2011886"/>
            <a:chOff x="3358415" y="3361302"/>
            <a:chExt cx="2363244" cy="1024695"/>
          </a:xfrm>
        </p:grpSpPr>
        <p:grpSp>
          <p:nvGrpSpPr>
            <p:cNvPr id="5657" name="Google Shape;5657;p78"/>
            <p:cNvGrpSpPr/>
            <p:nvPr/>
          </p:nvGrpSpPr>
          <p:grpSpPr>
            <a:xfrm>
              <a:off x="3358415" y="3361302"/>
              <a:ext cx="441300" cy="1024695"/>
              <a:chOff x="3358415" y="3361302"/>
              <a:chExt cx="441300" cy="1024695"/>
            </a:xfrm>
          </p:grpSpPr>
          <p:sp>
            <p:nvSpPr>
              <p:cNvPr id="5658" name="Google Shape;5658;p78"/>
              <p:cNvSpPr/>
              <p:nvPr/>
            </p:nvSpPr>
            <p:spPr>
              <a:xfrm>
                <a:off x="3358415"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9" name="Google Shape;5659;p78"/>
              <p:cNvSpPr/>
              <p:nvPr/>
            </p:nvSpPr>
            <p:spPr>
              <a:xfrm>
                <a:off x="3358415"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0" name="Google Shape;5660;p78"/>
              <p:cNvSpPr/>
              <p:nvPr/>
            </p:nvSpPr>
            <p:spPr>
              <a:xfrm>
                <a:off x="3358415"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1" name="Google Shape;5661;p78"/>
              <p:cNvSpPr/>
              <p:nvPr/>
            </p:nvSpPr>
            <p:spPr>
              <a:xfrm>
                <a:off x="3358415"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2" name="Google Shape;5662;p78"/>
              <p:cNvSpPr/>
              <p:nvPr/>
            </p:nvSpPr>
            <p:spPr>
              <a:xfrm>
                <a:off x="3358415"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663" name="Google Shape;5663;p78"/>
              <p:cNvSpPr/>
              <p:nvPr/>
            </p:nvSpPr>
            <p:spPr>
              <a:xfrm>
                <a:off x="3358415"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664" name="Google Shape;5664;p78"/>
            <p:cNvGrpSpPr/>
            <p:nvPr/>
          </p:nvGrpSpPr>
          <p:grpSpPr>
            <a:xfrm>
              <a:off x="3838901" y="3361302"/>
              <a:ext cx="441300" cy="1024695"/>
              <a:chOff x="3838901" y="3361302"/>
              <a:chExt cx="441300" cy="1024695"/>
            </a:xfrm>
          </p:grpSpPr>
          <p:sp>
            <p:nvSpPr>
              <p:cNvPr id="5665" name="Google Shape;5665;p78"/>
              <p:cNvSpPr/>
              <p:nvPr/>
            </p:nvSpPr>
            <p:spPr>
              <a:xfrm>
                <a:off x="3838901"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6" name="Google Shape;5666;p78"/>
              <p:cNvSpPr/>
              <p:nvPr/>
            </p:nvSpPr>
            <p:spPr>
              <a:xfrm>
                <a:off x="3838901"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7" name="Google Shape;5667;p78"/>
              <p:cNvSpPr/>
              <p:nvPr/>
            </p:nvSpPr>
            <p:spPr>
              <a:xfrm>
                <a:off x="3838901"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8" name="Google Shape;5668;p78"/>
              <p:cNvSpPr/>
              <p:nvPr/>
            </p:nvSpPr>
            <p:spPr>
              <a:xfrm>
                <a:off x="3838901"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9" name="Google Shape;5669;p78"/>
              <p:cNvSpPr/>
              <p:nvPr/>
            </p:nvSpPr>
            <p:spPr>
              <a:xfrm>
                <a:off x="3838901"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0" name="Google Shape;5670;p78"/>
              <p:cNvSpPr/>
              <p:nvPr/>
            </p:nvSpPr>
            <p:spPr>
              <a:xfrm>
                <a:off x="3838901"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71" name="Google Shape;5671;p78"/>
            <p:cNvGrpSpPr/>
            <p:nvPr/>
          </p:nvGrpSpPr>
          <p:grpSpPr>
            <a:xfrm>
              <a:off x="4319387" y="3361302"/>
              <a:ext cx="441300" cy="1024695"/>
              <a:chOff x="4319387" y="3361302"/>
              <a:chExt cx="441300" cy="1024695"/>
            </a:xfrm>
          </p:grpSpPr>
          <p:sp>
            <p:nvSpPr>
              <p:cNvPr id="5672" name="Google Shape;5672;p78"/>
              <p:cNvSpPr/>
              <p:nvPr/>
            </p:nvSpPr>
            <p:spPr>
              <a:xfrm>
                <a:off x="4319387"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3" name="Google Shape;5673;p78"/>
              <p:cNvSpPr/>
              <p:nvPr/>
            </p:nvSpPr>
            <p:spPr>
              <a:xfrm>
                <a:off x="4319387"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4" name="Google Shape;5674;p78"/>
              <p:cNvSpPr/>
              <p:nvPr/>
            </p:nvSpPr>
            <p:spPr>
              <a:xfrm>
                <a:off x="4319387"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5" name="Google Shape;5675;p78"/>
              <p:cNvSpPr/>
              <p:nvPr/>
            </p:nvSpPr>
            <p:spPr>
              <a:xfrm>
                <a:off x="4319387"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6" name="Google Shape;5676;p78"/>
              <p:cNvSpPr/>
              <p:nvPr/>
            </p:nvSpPr>
            <p:spPr>
              <a:xfrm>
                <a:off x="4319387"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7" name="Google Shape;5677;p78"/>
              <p:cNvSpPr/>
              <p:nvPr/>
            </p:nvSpPr>
            <p:spPr>
              <a:xfrm>
                <a:off x="4319387"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78" name="Google Shape;5678;p78"/>
            <p:cNvGrpSpPr/>
            <p:nvPr/>
          </p:nvGrpSpPr>
          <p:grpSpPr>
            <a:xfrm>
              <a:off x="4799873" y="3361302"/>
              <a:ext cx="441300" cy="1024695"/>
              <a:chOff x="4799873" y="3361302"/>
              <a:chExt cx="441300" cy="1024695"/>
            </a:xfrm>
          </p:grpSpPr>
          <p:sp>
            <p:nvSpPr>
              <p:cNvPr id="5679" name="Google Shape;5679;p78"/>
              <p:cNvSpPr/>
              <p:nvPr/>
            </p:nvSpPr>
            <p:spPr>
              <a:xfrm>
                <a:off x="4799873"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0" name="Google Shape;5680;p78"/>
              <p:cNvSpPr/>
              <p:nvPr/>
            </p:nvSpPr>
            <p:spPr>
              <a:xfrm>
                <a:off x="4799873"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1" name="Google Shape;5681;p78"/>
              <p:cNvSpPr/>
              <p:nvPr/>
            </p:nvSpPr>
            <p:spPr>
              <a:xfrm>
                <a:off x="4799873"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2" name="Google Shape;5682;p78"/>
              <p:cNvSpPr/>
              <p:nvPr/>
            </p:nvSpPr>
            <p:spPr>
              <a:xfrm>
                <a:off x="4799873"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3" name="Google Shape;5683;p78"/>
              <p:cNvSpPr/>
              <p:nvPr/>
            </p:nvSpPr>
            <p:spPr>
              <a:xfrm>
                <a:off x="4799873"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4" name="Google Shape;5684;p78"/>
              <p:cNvSpPr/>
              <p:nvPr/>
            </p:nvSpPr>
            <p:spPr>
              <a:xfrm>
                <a:off x="4799873"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85" name="Google Shape;5685;p78"/>
            <p:cNvGrpSpPr/>
            <p:nvPr/>
          </p:nvGrpSpPr>
          <p:grpSpPr>
            <a:xfrm>
              <a:off x="5280360" y="3361302"/>
              <a:ext cx="441300" cy="1024695"/>
              <a:chOff x="5280360" y="3361302"/>
              <a:chExt cx="441300" cy="1024695"/>
            </a:xfrm>
          </p:grpSpPr>
          <p:sp>
            <p:nvSpPr>
              <p:cNvPr id="5686" name="Google Shape;5686;p78"/>
              <p:cNvSpPr/>
              <p:nvPr/>
            </p:nvSpPr>
            <p:spPr>
              <a:xfrm>
                <a:off x="5280360"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7" name="Google Shape;5687;p78"/>
              <p:cNvSpPr/>
              <p:nvPr/>
            </p:nvSpPr>
            <p:spPr>
              <a:xfrm>
                <a:off x="5280360"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8" name="Google Shape;5688;p78"/>
              <p:cNvSpPr/>
              <p:nvPr/>
            </p:nvSpPr>
            <p:spPr>
              <a:xfrm>
                <a:off x="5280360"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9" name="Google Shape;5689;p78"/>
              <p:cNvSpPr/>
              <p:nvPr/>
            </p:nvSpPr>
            <p:spPr>
              <a:xfrm>
                <a:off x="5280360"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0" name="Google Shape;5690;p78"/>
              <p:cNvSpPr/>
              <p:nvPr/>
            </p:nvSpPr>
            <p:spPr>
              <a:xfrm>
                <a:off x="5280360"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1" name="Google Shape;5691;p78"/>
              <p:cNvSpPr/>
              <p:nvPr/>
            </p:nvSpPr>
            <p:spPr>
              <a:xfrm>
                <a:off x="5280360"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aphicFrame>
        <p:nvGraphicFramePr>
          <p:cNvPr id="5692" name="Google Shape;5692;p78"/>
          <p:cNvGraphicFramePr/>
          <p:nvPr/>
        </p:nvGraphicFramePr>
        <p:xfrm>
          <a:off x="1422175" y="4260899"/>
          <a:ext cx="3000000" cy="3000000"/>
        </p:xfrm>
        <a:graphic>
          <a:graphicData uri="http://schemas.openxmlformats.org/drawingml/2006/table">
            <a:tbl>
              <a:tblPr>
                <a:noFill/>
                <a:tableStyleId>{AB317743-AED6-46F1-AA4C-1DE981CF7353}</a:tableStyleId>
              </a:tblPr>
              <a:tblGrid>
                <a:gridCol w="1201800"/>
                <a:gridCol w="1201800"/>
                <a:gridCol w="1201800"/>
                <a:gridCol w="1201800"/>
              </a:tblGrid>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693" name="Google Shape;5693;p78"/>
          <p:cNvGrpSpPr/>
          <p:nvPr/>
        </p:nvGrpSpPr>
        <p:grpSpPr>
          <a:xfrm>
            <a:off x="1425225" y="6360350"/>
            <a:ext cx="4807228" cy="2011800"/>
            <a:chOff x="726450" y="3372825"/>
            <a:chExt cx="2403614" cy="1005900"/>
          </a:xfrm>
        </p:grpSpPr>
        <p:grpSp>
          <p:nvGrpSpPr>
            <p:cNvPr id="5694" name="Google Shape;5694;p78"/>
            <p:cNvGrpSpPr/>
            <p:nvPr/>
          </p:nvGrpSpPr>
          <p:grpSpPr>
            <a:xfrm>
              <a:off x="726450" y="3696000"/>
              <a:ext cx="2403614" cy="500898"/>
              <a:chOff x="726450" y="3696000"/>
              <a:chExt cx="2403614" cy="500898"/>
            </a:xfrm>
          </p:grpSpPr>
          <p:sp>
            <p:nvSpPr>
              <p:cNvPr id="5695" name="Google Shape;5695;p78"/>
              <p:cNvSpPr/>
              <p:nvPr/>
            </p:nvSpPr>
            <p:spPr>
              <a:xfrm>
                <a:off x="726450" y="3696000"/>
                <a:ext cx="2403600" cy="167100"/>
              </a:xfrm>
              <a:prstGeom prst="rec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5696" name="Google Shape;5696;p78"/>
              <p:cNvSpPr/>
              <p:nvPr/>
            </p:nvSpPr>
            <p:spPr>
              <a:xfrm>
                <a:off x="726464" y="4029798"/>
                <a:ext cx="2403600" cy="167100"/>
              </a:xfrm>
              <a:prstGeom prst="rec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grpSp>
        <p:grpSp>
          <p:nvGrpSpPr>
            <p:cNvPr id="5697" name="Google Shape;5697;p78"/>
            <p:cNvGrpSpPr/>
            <p:nvPr/>
          </p:nvGrpSpPr>
          <p:grpSpPr>
            <a:xfrm>
              <a:off x="1348050" y="3372825"/>
              <a:ext cx="1720425" cy="1005900"/>
              <a:chOff x="1348050" y="3372825"/>
              <a:chExt cx="1720425" cy="1005900"/>
            </a:xfrm>
          </p:grpSpPr>
          <p:sp>
            <p:nvSpPr>
              <p:cNvPr id="5698" name="Google Shape;5698;p78"/>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5699" name="Google Shape;5699;p78"/>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5700" name="Google Shape;5700;p78"/>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5701" name="Google Shape;5701;p78"/>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5702" name="Google Shape;5702;p78"/>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grpSp>
        <p:grpSp>
          <p:nvGrpSpPr>
            <p:cNvPr id="5703" name="Google Shape;5703;p78"/>
            <p:cNvGrpSpPr/>
            <p:nvPr/>
          </p:nvGrpSpPr>
          <p:grpSpPr>
            <a:xfrm>
              <a:off x="1455707" y="3731058"/>
              <a:ext cx="1491150" cy="417657"/>
              <a:chOff x="1455707" y="3731058"/>
              <a:chExt cx="1491150" cy="417657"/>
            </a:xfrm>
          </p:grpSpPr>
          <p:grpSp>
            <p:nvGrpSpPr>
              <p:cNvPr id="5704" name="Google Shape;5704;p78"/>
              <p:cNvGrpSpPr/>
              <p:nvPr/>
            </p:nvGrpSpPr>
            <p:grpSpPr>
              <a:xfrm>
                <a:off x="1472938" y="3745828"/>
                <a:ext cx="72126" cy="53788"/>
                <a:chOff x="1472938" y="3745828"/>
                <a:chExt cx="72126" cy="53788"/>
              </a:xfrm>
            </p:grpSpPr>
            <p:sp>
              <p:nvSpPr>
                <p:cNvPr id="5705" name="Google Shape;5705;p78"/>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6" name="Google Shape;5706;p78"/>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07" name="Google Shape;5707;p78"/>
              <p:cNvGrpSpPr/>
              <p:nvPr/>
            </p:nvGrpSpPr>
            <p:grpSpPr>
              <a:xfrm>
                <a:off x="1819181" y="4089633"/>
                <a:ext cx="72126" cy="53788"/>
                <a:chOff x="1819181" y="4089633"/>
                <a:chExt cx="72126" cy="53788"/>
              </a:xfrm>
            </p:grpSpPr>
            <p:sp>
              <p:nvSpPr>
                <p:cNvPr id="5708" name="Google Shape;5708;p78"/>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9" name="Google Shape;5709;p78"/>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10" name="Google Shape;5710;p78"/>
              <p:cNvGrpSpPr/>
              <p:nvPr/>
            </p:nvGrpSpPr>
            <p:grpSpPr>
              <a:xfrm>
                <a:off x="1455707" y="4084171"/>
                <a:ext cx="64321" cy="64544"/>
                <a:chOff x="1455707" y="4084171"/>
                <a:chExt cx="64321" cy="64544"/>
              </a:xfrm>
            </p:grpSpPr>
            <p:sp>
              <p:nvSpPr>
                <p:cNvPr id="5711" name="Google Shape;5711;p78"/>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2" name="Google Shape;5712;p78"/>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13" name="Google Shape;5713;p78"/>
              <p:cNvGrpSpPr/>
              <p:nvPr/>
            </p:nvGrpSpPr>
            <p:grpSpPr>
              <a:xfrm>
                <a:off x="1818610" y="3731058"/>
                <a:ext cx="64321" cy="64544"/>
                <a:chOff x="1818610" y="3731058"/>
                <a:chExt cx="64321" cy="64544"/>
              </a:xfrm>
            </p:grpSpPr>
            <p:sp>
              <p:nvSpPr>
                <p:cNvPr id="5714" name="Google Shape;5714;p78"/>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5" name="Google Shape;5715;p78"/>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16" name="Google Shape;5716;p78"/>
              <p:cNvGrpSpPr/>
              <p:nvPr/>
            </p:nvGrpSpPr>
            <p:grpSpPr>
              <a:xfrm>
                <a:off x="2172491" y="4089633"/>
                <a:ext cx="72126" cy="53788"/>
                <a:chOff x="2172491" y="4089633"/>
                <a:chExt cx="72126" cy="53788"/>
              </a:xfrm>
            </p:grpSpPr>
            <p:sp>
              <p:nvSpPr>
                <p:cNvPr id="5717" name="Google Shape;5717;p78"/>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8" name="Google Shape;5718;p78"/>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19" name="Google Shape;5719;p78"/>
              <p:cNvGrpSpPr/>
              <p:nvPr/>
            </p:nvGrpSpPr>
            <p:grpSpPr>
              <a:xfrm>
                <a:off x="2171920" y="3731058"/>
                <a:ext cx="64321" cy="64544"/>
                <a:chOff x="2171920" y="3731058"/>
                <a:chExt cx="64321" cy="64544"/>
              </a:xfrm>
            </p:grpSpPr>
            <p:sp>
              <p:nvSpPr>
                <p:cNvPr id="5720" name="Google Shape;5720;p78"/>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1" name="Google Shape;5721;p78"/>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22" name="Google Shape;5722;p78"/>
              <p:cNvGrpSpPr/>
              <p:nvPr/>
            </p:nvGrpSpPr>
            <p:grpSpPr>
              <a:xfrm>
                <a:off x="2874730" y="3745828"/>
                <a:ext cx="72126" cy="53788"/>
                <a:chOff x="2874730" y="3745828"/>
                <a:chExt cx="72126" cy="53788"/>
              </a:xfrm>
            </p:grpSpPr>
            <p:sp>
              <p:nvSpPr>
                <p:cNvPr id="5723" name="Google Shape;5723;p78"/>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4" name="Google Shape;5724;p78"/>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25" name="Google Shape;5725;p78"/>
              <p:cNvGrpSpPr/>
              <p:nvPr/>
            </p:nvGrpSpPr>
            <p:grpSpPr>
              <a:xfrm>
                <a:off x="2878589" y="4081481"/>
                <a:ext cx="64321" cy="64544"/>
                <a:chOff x="2878589" y="4081481"/>
                <a:chExt cx="64321" cy="64544"/>
              </a:xfrm>
            </p:grpSpPr>
            <p:sp>
              <p:nvSpPr>
                <p:cNvPr id="5726" name="Google Shape;5726;p78"/>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7" name="Google Shape;5727;p78"/>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28" name="Google Shape;5728;p78"/>
              <p:cNvGrpSpPr/>
              <p:nvPr/>
            </p:nvGrpSpPr>
            <p:grpSpPr>
              <a:xfrm>
                <a:off x="2525796" y="4089633"/>
                <a:ext cx="72126" cy="53788"/>
                <a:chOff x="2525796" y="4089633"/>
                <a:chExt cx="72126" cy="53788"/>
              </a:xfrm>
            </p:grpSpPr>
            <p:sp>
              <p:nvSpPr>
                <p:cNvPr id="5729" name="Google Shape;5729;p78"/>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0" name="Google Shape;5730;p78"/>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31" name="Google Shape;5731;p78"/>
              <p:cNvGrpSpPr/>
              <p:nvPr/>
            </p:nvGrpSpPr>
            <p:grpSpPr>
              <a:xfrm>
                <a:off x="2525225" y="3731058"/>
                <a:ext cx="64321" cy="64544"/>
                <a:chOff x="2525225" y="3731058"/>
                <a:chExt cx="64321" cy="64544"/>
              </a:xfrm>
            </p:grpSpPr>
            <p:sp>
              <p:nvSpPr>
                <p:cNvPr id="5732" name="Google Shape;5732;p78"/>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3" name="Google Shape;5733;p78"/>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7" name="Shape 5737"/>
        <p:cNvGrpSpPr/>
        <p:nvPr/>
      </p:nvGrpSpPr>
      <p:grpSpPr>
        <a:xfrm>
          <a:off x="0" y="0"/>
          <a:ext cx="0" cy="0"/>
          <a:chOff x="0" y="0"/>
          <a:chExt cx="0" cy="0"/>
        </a:xfrm>
      </p:grpSpPr>
      <p:grpSp>
        <p:nvGrpSpPr>
          <p:cNvPr id="5738" name="Google Shape;5738;p79"/>
          <p:cNvGrpSpPr/>
          <p:nvPr/>
        </p:nvGrpSpPr>
        <p:grpSpPr>
          <a:xfrm>
            <a:off x="1433982" y="1942613"/>
            <a:ext cx="1691842" cy="1381503"/>
            <a:chOff x="732428" y="1198513"/>
            <a:chExt cx="845921" cy="690752"/>
          </a:xfrm>
        </p:grpSpPr>
        <p:grpSp>
          <p:nvGrpSpPr>
            <p:cNvPr id="5739" name="Google Shape;5739;p79"/>
            <p:cNvGrpSpPr/>
            <p:nvPr/>
          </p:nvGrpSpPr>
          <p:grpSpPr>
            <a:xfrm>
              <a:off x="823030" y="1198513"/>
              <a:ext cx="755319" cy="690752"/>
              <a:chOff x="823030" y="1198513"/>
              <a:chExt cx="755319" cy="690752"/>
            </a:xfrm>
          </p:grpSpPr>
          <p:sp>
            <p:nvSpPr>
              <p:cNvPr id="5740" name="Google Shape;5740;p79"/>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1" name="Google Shape;5741;p79"/>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42" name="Google Shape;5742;p79"/>
            <p:cNvGrpSpPr/>
            <p:nvPr/>
          </p:nvGrpSpPr>
          <p:grpSpPr>
            <a:xfrm>
              <a:off x="732428" y="1239937"/>
              <a:ext cx="739912" cy="607886"/>
              <a:chOff x="732428" y="1239937"/>
              <a:chExt cx="739912" cy="607886"/>
            </a:xfrm>
          </p:grpSpPr>
          <p:sp>
            <p:nvSpPr>
              <p:cNvPr id="5743" name="Google Shape;5743;p79"/>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744" name="Google Shape;5744;p79"/>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45" name="Google Shape;5745;p79"/>
            <p:cNvGrpSpPr/>
            <p:nvPr/>
          </p:nvGrpSpPr>
          <p:grpSpPr>
            <a:xfrm>
              <a:off x="732428" y="1277018"/>
              <a:ext cx="702832" cy="533758"/>
              <a:chOff x="732428" y="1277018"/>
              <a:chExt cx="702832" cy="533758"/>
            </a:xfrm>
          </p:grpSpPr>
          <p:sp>
            <p:nvSpPr>
              <p:cNvPr id="5746" name="Google Shape;5746;p79"/>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7" name="Google Shape;5747;p79"/>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48" name="Google Shape;5748;p79"/>
            <p:cNvGrpSpPr/>
            <p:nvPr/>
          </p:nvGrpSpPr>
          <p:grpSpPr>
            <a:xfrm>
              <a:off x="931170" y="1306653"/>
              <a:ext cx="647179" cy="474455"/>
              <a:chOff x="931170" y="1306653"/>
              <a:chExt cx="647179" cy="474455"/>
            </a:xfrm>
          </p:grpSpPr>
          <p:sp>
            <p:nvSpPr>
              <p:cNvPr id="5749" name="Google Shape;5749;p79"/>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0" name="Google Shape;5750;p79"/>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751" name="Google Shape;5751;p79"/>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52" name="Google Shape;5752;p79"/>
          <p:cNvGrpSpPr/>
          <p:nvPr/>
        </p:nvGrpSpPr>
        <p:grpSpPr>
          <a:xfrm>
            <a:off x="7897200" y="1942625"/>
            <a:ext cx="1269311" cy="1399963"/>
            <a:chOff x="5985650" y="2860025"/>
            <a:chExt cx="1396075" cy="1539775"/>
          </a:xfrm>
        </p:grpSpPr>
        <p:sp>
          <p:nvSpPr>
            <p:cNvPr id="5753" name="Google Shape;5753;p79"/>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4" name="Google Shape;5754;p79"/>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5" name="Google Shape;5755;p79"/>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6" name="Google Shape;5756;p79"/>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7" name="Google Shape;5757;p79"/>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8" name="Google Shape;5758;p79"/>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9" name="Google Shape;5759;p79"/>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0" name="Google Shape;5760;p79"/>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1" name="Google Shape;5761;p79"/>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2" name="Google Shape;5762;p79"/>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3" name="Google Shape;5763;p79"/>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4" name="Google Shape;5764;p79"/>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5" name="Google Shape;5765;p79"/>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6" name="Google Shape;5766;p79"/>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7" name="Google Shape;5767;p79"/>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8" name="Google Shape;5768;p79"/>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9" name="Google Shape;5769;p79"/>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0" name="Google Shape;5770;p79"/>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1" name="Google Shape;5771;p79"/>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2" name="Google Shape;5772;p79"/>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3" name="Google Shape;5773;p79"/>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4" name="Google Shape;5774;p79"/>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5" name="Google Shape;5775;p79"/>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6" name="Google Shape;5776;p79"/>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7" name="Google Shape;5777;p79"/>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8" name="Google Shape;5778;p79"/>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9" name="Google Shape;5779;p79"/>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0" name="Google Shape;5780;p79"/>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1" name="Google Shape;5781;p79"/>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2" name="Google Shape;5782;p79"/>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3" name="Google Shape;5783;p79"/>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4" name="Google Shape;5784;p79"/>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85" name="Google Shape;5785;p79"/>
          <p:cNvGrpSpPr/>
          <p:nvPr/>
        </p:nvGrpSpPr>
        <p:grpSpPr>
          <a:xfrm>
            <a:off x="9408499" y="1942613"/>
            <a:ext cx="1451690" cy="1399950"/>
            <a:chOff x="4249973" y="1201875"/>
            <a:chExt cx="1958568" cy="1888762"/>
          </a:xfrm>
        </p:grpSpPr>
        <p:sp>
          <p:nvSpPr>
            <p:cNvPr id="5786" name="Google Shape;5786;p79"/>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787" name="Google Shape;5787;p79"/>
            <p:cNvGrpSpPr/>
            <p:nvPr/>
          </p:nvGrpSpPr>
          <p:grpSpPr>
            <a:xfrm>
              <a:off x="5853086" y="1789142"/>
              <a:ext cx="355454" cy="1048099"/>
              <a:chOff x="5576108" y="2016725"/>
              <a:chExt cx="565200" cy="1666560"/>
            </a:xfrm>
          </p:grpSpPr>
          <p:sp>
            <p:nvSpPr>
              <p:cNvPr id="5788" name="Google Shape;5788;p79"/>
              <p:cNvSpPr/>
              <p:nvPr/>
            </p:nvSpPr>
            <p:spPr>
              <a:xfrm>
                <a:off x="5576108" y="20167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5789" name="Google Shape;5789;p79"/>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90" name="Google Shape;5790;p79"/>
            <p:cNvGrpSpPr/>
            <p:nvPr/>
          </p:nvGrpSpPr>
          <p:grpSpPr>
            <a:xfrm>
              <a:off x="4869455" y="2691676"/>
              <a:ext cx="1013897" cy="398961"/>
              <a:chOff x="4012057" y="3451825"/>
              <a:chExt cx="1612175" cy="634379"/>
            </a:xfrm>
          </p:grpSpPr>
          <p:sp>
            <p:nvSpPr>
              <p:cNvPr id="5791" name="Google Shape;5791;p79"/>
              <p:cNvSpPr/>
              <p:nvPr/>
            </p:nvSpPr>
            <p:spPr>
              <a:xfrm>
                <a:off x="5059033" y="34518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5792" name="Google Shape;5792;p79"/>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93" name="Google Shape;5793;p79"/>
            <p:cNvGrpSpPr/>
            <p:nvPr/>
          </p:nvGrpSpPr>
          <p:grpSpPr>
            <a:xfrm>
              <a:off x="4276937" y="2155961"/>
              <a:ext cx="651965" cy="891358"/>
              <a:chOff x="3069908" y="2599997"/>
              <a:chExt cx="1036675" cy="1417328"/>
            </a:xfrm>
          </p:grpSpPr>
          <p:sp>
            <p:nvSpPr>
              <p:cNvPr id="5794" name="Google Shape;5794;p79"/>
              <p:cNvSpPr/>
              <p:nvPr/>
            </p:nvSpPr>
            <p:spPr>
              <a:xfrm>
                <a:off x="3541383" y="34518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5795" name="Google Shape;5795;p79"/>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96" name="Google Shape;5796;p79"/>
            <p:cNvGrpSpPr/>
            <p:nvPr/>
          </p:nvGrpSpPr>
          <p:grpSpPr>
            <a:xfrm>
              <a:off x="5054918" y="1201875"/>
              <a:ext cx="999548" cy="602711"/>
              <a:chOff x="4306958" y="1082925"/>
              <a:chExt cx="1589359" cy="958358"/>
            </a:xfrm>
          </p:grpSpPr>
          <p:sp>
            <p:nvSpPr>
              <p:cNvPr id="5797" name="Google Shape;5797;p79"/>
              <p:cNvSpPr/>
              <p:nvPr/>
            </p:nvSpPr>
            <p:spPr>
              <a:xfrm>
                <a:off x="4306958" y="1082925"/>
                <a:ext cx="565200" cy="5655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5798" name="Google Shape;5798;p79"/>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99" name="Google Shape;5799;p79"/>
            <p:cNvGrpSpPr/>
            <p:nvPr/>
          </p:nvGrpSpPr>
          <p:grpSpPr>
            <a:xfrm>
              <a:off x="4249973" y="1303451"/>
              <a:ext cx="799317" cy="841334"/>
              <a:chOff x="3027033" y="1244439"/>
              <a:chExt cx="1270977" cy="1337786"/>
            </a:xfrm>
          </p:grpSpPr>
          <p:sp>
            <p:nvSpPr>
              <p:cNvPr id="5800" name="Google Shape;5800;p79"/>
              <p:cNvSpPr/>
              <p:nvPr/>
            </p:nvSpPr>
            <p:spPr>
              <a:xfrm>
                <a:off x="3027033" y="20167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5801" name="Google Shape;5801;p79"/>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802" name="Google Shape;5802;p79"/>
          <p:cNvGrpSpPr/>
          <p:nvPr/>
        </p:nvGrpSpPr>
        <p:grpSpPr>
          <a:xfrm>
            <a:off x="8114227" y="3716174"/>
            <a:ext cx="1501537" cy="1367568"/>
            <a:chOff x="4204684" y="2104422"/>
            <a:chExt cx="699822" cy="637382"/>
          </a:xfrm>
        </p:grpSpPr>
        <p:grpSp>
          <p:nvGrpSpPr>
            <p:cNvPr id="5803" name="Google Shape;5803;p79"/>
            <p:cNvGrpSpPr/>
            <p:nvPr/>
          </p:nvGrpSpPr>
          <p:grpSpPr>
            <a:xfrm>
              <a:off x="4204684" y="2430067"/>
              <a:ext cx="342957" cy="311738"/>
              <a:chOff x="4204684" y="2430067"/>
              <a:chExt cx="342957" cy="311738"/>
            </a:xfrm>
          </p:grpSpPr>
          <p:sp>
            <p:nvSpPr>
              <p:cNvPr id="5804" name="Google Shape;5804;p79"/>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5" name="Google Shape;5805;p79"/>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06" name="Google Shape;5806;p79"/>
            <p:cNvGrpSpPr/>
            <p:nvPr/>
          </p:nvGrpSpPr>
          <p:grpSpPr>
            <a:xfrm>
              <a:off x="4561586" y="2430067"/>
              <a:ext cx="342920" cy="311738"/>
              <a:chOff x="4561586" y="2430067"/>
              <a:chExt cx="342920" cy="311738"/>
            </a:xfrm>
          </p:grpSpPr>
          <p:sp>
            <p:nvSpPr>
              <p:cNvPr id="5807" name="Google Shape;5807;p79"/>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8" name="Google Shape;5808;p79"/>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09" name="Google Shape;5809;p79"/>
            <p:cNvGrpSpPr/>
            <p:nvPr/>
          </p:nvGrpSpPr>
          <p:grpSpPr>
            <a:xfrm>
              <a:off x="4561586" y="2104422"/>
              <a:ext cx="342920" cy="311738"/>
              <a:chOff x="4561586" y="2104422"/>
              <a:chExt cx="342920" cy="311738"/>
            </a:xfrm>
          </p:grpSpPr>
          <p:sp>
            <p:nvSpPr>
              <p:cNvPr id="5810" name="Google Shape;5810;p79"/>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1" name="Google Shape;5811;p79"/>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12" name="Google Shape;5812;p79"/>
            <p:cNvGrpSpPr/>
            <p:nvPr/>
          </p:nvGrpSpPr>
          <p:grpSpPr>
            <a:xfrm>
              <a:off x="4204684" y="2104422"/>
              <a:ext cx="342957" cy="311664"/>
              <a:chOff x="4204684" y="2104422"/>
              <a:chExt cx="342957" cy="311664"/>
            </a:xfrm>
          </p:grpSpPr>
          <p:sp>
            <p:nvSpPr>
              <p:cNvPr id="5813" name="Google Shape;5813;p79"/>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4" name="Google Shape;5814;p79"/>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815" name="Google Shape;5815;p79"/>
          <p:cNvGrpSpPr/>
          <p:nvPr/>
        </p:nvGrpSpPr>
        <p:grpSpPr>
          <a:xfrm>
            <a:off x="11043094" y="1942602"/>
            <a:ext cx="1321182" cy="1377733"/>
            <a:chOff x="5830645" y="1267368"/>
            <a:chExt cx="530340" cy="553040"/>
          </a:xfrm>
        </p:grpSpPr>
        <p:sp>
          <p:nvSpPr>
            <p:cNvPr id="5816" name="Google Shape;5816;p79"/>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817" name="Google Shape;5817;p79"/>
            <p:cNvGrpSpPr/>
            <p:nvPr/>
          </p:nvGrpSpPr>
          <p:grpSpPr>
            <a:xfrm>
              <a:off x="5830645" y="1267368"/>
              <a:ext cx="259743" cy="269909"/>
              <a:chOff x="5830645" y="1267368"/>
              <a:chExt cx="259743" cy="269909"/>
            </a:xfrm>
          </p:grpSpPr>
          <p:sp>
            <p:nvSpPr>
              <p:cNvPr id="5818" name="Google Shape;5818;p79"/>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9" name="Google Shape;5819;p79"/>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20" name="Google Shape;5820;p79"/>
            <p:cNvGrpSpPr/>
            <p:nvPr/>
          </p:nvGrpSpPr>
          <p:grpSpPr>
            <a:xfrm>
              <a:off x="6101293" y="1267368"/>
              <a:ext cx="259692" cy="269909"/>
              <a:chOff x="6101293" y="1267368"/>
              <a:chExt cx="259692" cy="269909"/>
            </a:xfrm>
          </p:grpSpPr>
          <p:sp>
            <p:nvSpPr>
              <p:cNvPr id="5821" name="Google Shape;5821;p79"/>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2" name="Google Shape;5822;p79"/>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23" name="Google Shape;5823;p79"/>
            <p:cNvGrpSpPr/>
            <p:nvPr/>
          </p:nvGrpSpPr>
          <p:grpSpPr>
            <a:xfrm>
              <a:off x="5830645" y="1550500"/>
              <a:ext cx="259692" cy="269909"/>
              <a:chOff x="5830645" y="1550500"/>
              <a:chExt cx="259692" cy="269909"/>
            </a:xfrm>
          </p:grpSpPr>
          <p:sp>
            <p:nvSpPr>
              <p:cNvPr id="5824" name="Google Shape;5824;p79"/>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5" name="Google Shape;5825;p79"/>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26" name="Google Shape;5826;p79"/>
            <p:cNvGrpSpPr/>
            <p:nvPr/>
          </p:nvGrpSpPr>
          <p:grpSpPr>
            <a:xfrm>
              <a:off x="6101293" y="1550500"/>
              <a:ext cx="259692" cy="269909"/>
              <a:chOff x="6101293" y="1550500"/>
              <a:chExt cx="259692" cy="269909"/>
            </a:xfrm>
          </p:grpSpPr>
          <p:sp>
            <p:nvSpPr>
              <p:cNvPr id="5827" name="Google Shape;5827;p79"/>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8" name="Google Shape;5828;p79"/>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829" name="Google Shape;5829;p79"/>
          <p:cNvGrpSpPr/>
          <p:nvPr/>
        </p:nvGrpSpPr>
        <p:grpSpPr>
          <a:xfrm>
            <a:off x="1447401" y="3723521"/>
            <a:ext cx="1394307" cy="1359148"/>
            <a:chOff x="2679875" y="2361475"/>
            <a:chExt cx="780425" cy="760575"/>
          </a:xfrm>
        </p:grpSpPr>
        <p:sp>
          <p:nvSpPr>
            <p:cNvPr id="5830" name="Google Shape;5830;p79"/>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1" name="Google Shape;5831;p79"/>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2" name="Google Shape;5832;p79"/>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3" name="Google Shape;5833;p79"/>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4" name="Google Shape;5834;p79"/>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5" name="Google Shape;5835;p79"/>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36" name="Google Shape;5836;p79"/>
          <p:cNvGrpSpPr/>
          <p:nvPr/>
        </p:nvGrpSpPr>
        <p:grpSpPr>
          <a:xfrm>
            <a:off x="6245719" y="1942705"/>
            <a:ext cx="1471659" cy="1369094"/>
            <a:chOff x="3351965" y="1148808"/>
            <a:chExt cx="750770" cy="698375"/>
          </a:xfrm>
        </p:grpSpPr>
        <p:grpSp>
          <p:nvGrpSpPr>
            <p:cNvPr id="5837" name="Google Shape;5837;p79"/>
            <p:cNvGrpSpPr/>
            <p:nvPr/>
          </p:nvGrpSpPr>
          <p:grpSpPr>
            <a:xfrm>
              <a:off x="3586796" y="1148808"/>
              <a:ext cx="294857" cy="286830"/>
              <a:chOff x="3750225" y="1774000"/>
              <a:chExt cx="149575" cy="145525"/>
            </a:xfrm>
          </p:grpSpPr>
          <p:sp>
            <p:nvSpPr>
              <p:cNvPr id="5838" name="Google Shape;5838;p79"/>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9" name="Google Shape;5839;p79"/>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40" name="Google Shape;5840;p79"/>
            <p:cNvGrpSpPr/>
            <p:nvPr/>
          </p:nvGrpSpPr>
          <p:grpSpPr>
            <a:xfrm>
              <a:off x="3779245" y="1375768"/>
              <a:ext cx="323490" cy="286978"/>
              <a:chOff x="3847850" y="1889150"/>
              <a:chExt cx="164100" cy="145600"/>
            </a:xfrm>
          </p:grpSpPr>
          <p:sp>
            <p:nvSpPr>
              <p:cNvPr id="5841" name="Google Shape;5841;p79"/>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2" name="Google Shape;5842;p79"/>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43" name="Google Shape;5843;p79"/>
            <p:cNvGrpSpPr/>
            <p:nvPr/>
          </p:nvGrpSpPr>
          <p:grpSpPr>
            <a:xfrm>
              <a:off x="3351965" y="1330435"/>
              <a:ext cx="295449" cy="285401"/>
              <a:chOff x="3631100" y="1866150"/>
              <a:chExt cx="149875" cy="144800"/>
            </a:xfrm>
          </p:grpSpPr>
          <p:sp>
            <p:nvSpPr>
              <p:cNvPr id="5844" name="Google Shape;5844;p79"/>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5" name="Google Shape;5845;p79"/>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46" name="Google Shape;5846;p79"/>
            <p:cNvGrpSpPr/>
            <p:nvPr/>
          </p:nvGrpSpPr>
          <p:grpSpPr>
            <a:xfrm>
              <a:off x="3548208" y="1560352"/>
              <a:ext cx="294808" cy="286830"/>
              <a:chOff x="3730650" y="1982800"/>
              <a:chExt cx="149550" cy="145525"/>
            </a:xfrm>
          </p:grpSpPr>
          <p:sp>
            <p:nvSpPr>
              <p:cNvPr id="5847" name="Google Shape;5847;p79"/>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8" name="Google Shape;5848;p79"/>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849" name="Google Shape;5849;p79"/>
          <p:cNvGrpSpPr/>
          <p:nvPr/>
        </p:nvGrpSpPr>
        <p:grpSpPr>
          <a:xfrm>
            <a:off x="15249024" y="1942613"/>
            <a:ext cx="1609129" cy="1355590"/>
            <a:chOff x="7636443" y="1204988"/>
            <a:chExt cx="804565" cy="677795"/>
          </a:xfrm>
        </p:grpSpPr>
        <p:grpSp>
          <p:nvGrpSpPr>
            <p:cNvPr id="5850" name="Google Shape;5850;p79"/>
            <p:cNvGrpSpPr/>
            <p:nvPr/>
          </p:nvGrpSpPr>
          <p:grpSpPr>
            <a:xfrm>
              <a:off x="7636443" y="1509705"/>
              <a:ext cx="804565" cy="373078"/>
              <a:chOff x="7636443" y="1509705"/>
              <a:chExt cx="804565" cy="373078"/>
            </a:xfrm>
          </p:grpSpPr>
          <p:sp>
            <p:nvSpPr>
              <p:cNvPr id="5851" name="Google Shape;5851;p79"/>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2" name="Google Shape;5852;p79"/>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53" name="Google Shape;5853;p79"/>
            <p:cNvGrpSpPr/>
            <p:nvPr/>
          </p:nvGrpSpPr>
          <p:grpSpPr>
            <a:xfrm>
              <a:off x="7636443" y="1408133"/>
              <a:ext cx="804565" cy="373078"/>
              <a:chOff x="7636443" y="1408133"/>
              <a:chExt cx="804565" cy="373078"/>
            </a:xfrm>
          </p:grpSpPr>
          <p:sp>
            <p:nvSpPr>
              <p:cNvPr id="5854" name="Google Shape;5854;p79"/>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5" name="Google Shape;5855;p79"/>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56" name="Google Shape;5856;p79"/>
            <p:cNvGrpSpPr/>
            <p:nvPr/>
          </p:nvGrpSpPr>
          <p:grpSpPr>
            <a:xfrm>
              <a:off x="7636443" y="1306560"/>
              <a:ext cx="804565" cy="373078"/>
              <a:chOff x="7636443" y="1306560"/>
              <a:chExt cx="804565" cy="373078"/>
            </a:xfrm>
          </p:grpSpPr>
          <p:sp>
            <p:nvSpPr>
              <p:cNvPr id="5857" name="Google Shape;5857;p79"/>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858" name="Google Shape;5858;p79"/>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859" name="Google Shape;5859;p79"/>
            <p:cNvGrpSpPr/>
            <p:nvPr/>
          </p:nvGrpSpPr>
          <p:grpSpPr>
            <a:xfrm>
              <a:off x="7636443" y="1204988"/>
              <a:ext cx="804565" cy="373078"/>
              <a:chOff x="7636443" y="1204988"/>
              <a:chExt cx="804565" cy="373078"/>
            </a:xfrm>
          </p:grpSpPr>
          <p:sp>
            <p:nvSpPr>
              <p:cNvPr id="5860" name="Google Shape;5860;p79"/>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861" name="Google Shape;5861;p79"/>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862" name="Google Shape;5862;p79"/>
          <p:cNvGrpSpPr/>
          <p:nvPr/>
        </p:nvGrpSpPr>
        <p:grpSpPr>
          <a:xfrm>
            <a:off x="9926716" y="3757441"/>
            <a:ext cx="1322678" cy="1322375"/>
            <a:chOff x="3990000" y="975400"/>
            <a:chExt cx="3934200" cy="3933300"/>
          </a:xfrm>
        </p:grpSpPr>
        <p:sp>
          <p:nvSpPr>
            <p:cNvPr id="5863" name="Google Shape;5863;p79"/>
            <p:cNvSpPr/>
            <p:nvPr/>
          </p:nvSpPr>
          <p:spPr>
            <a:xfrm>
              <a:off x="3990000" y="975400"/>
              <a:ext cx="3934200" cy="39333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4" name="Google Shape;5864;p79"/>
            <p:cNvSpPr/>
            <p:nvPr/>
          </p:nvSpPr>
          <p:spPr>
            <a:xfrm>
              <a:off x="4346550" y="1331800"/>
              <a:ext cx="3221100" cy="32205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5" name="Google Shape;5865;p79"/>
            <p:cNvSpPr/>
            <p:nvPr/>
          </p:nvSpPr>
          <p:spPr>
            <a:xfrm>
              <a:off x="4786800" y="1771750"/>
              <a:ext cx="2340600" cy="2340600"/>
            </a:xfrm>
            <a:prstGeom prst="ellipse">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6" name="Google Shape;5866;p79"/>
            <p:cNvSpPr/>
            <p:nvPr/>
          </p:nvSpPr>
          <p:spPr>
            <a:xfrm>
              <a:off x="5218650" y="2203450"/>
              <a:ext cx="1476900" cy="14772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67" name="Google Shape;5867;p79"/>
          <p:cNvGrpSpPr/>
          <p:nvPr/>
        </p:nvGrpSpPr>
        <p:grpSpPr>
          <a:xfrm>
            <a:off x="13214012" y="3714718"/>
            <a:ext cx="1737762" cy="1368481"/>
            <a:chOff x="6598259" y="2078634"/>
            <a:chExt cx="868881" cy="684241"/>
          </a:xfrm>
        </p:grpSpPr>
        <p:sp>
          <p:nvSpPr>
            <p:cNvPr id="5868" name="Google Shape;5868;p79"/>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9" name="Google Shape;5869;p79"/>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0" name="Google Shape;5870;p79"/>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1" name="Google Shape;5871;p79"/>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2" name="Google Shape;5872;p79"/>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3" name="Google Shape;5873;p79"/>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874" name="Google Shape;5874;p79"/>
            <p:cNvGrpSpPr/>
            <p:nvPr/>
          </p:nvGrpSpPr>
          <p:grpSpPr>
            <a:xfrm>
              <a:off x="6808175" y="2078634"/>
              <a:ext cx="452229" cy="684241"/>
              <a:chOff x="6808175" y="2078634"/>
              <a:chExt cx="452229" cy="684241"/>
            </a:xfrm>
          </p:grpSpPr>
          <p:sp>
            <p:nvSpPr>
              <p:cNvPr id="5875" name="Google Shape;5875;p79"/>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6" name="Google Shape;5876;p79"/>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7" name="Google Shape;5877;p79"/>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8" name="Google Shape;5878;p79"/>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9" name="Google Shape;5879;p79"/>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0" name="Google Shape;5880;p79"/>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881" name="Google Shape;5881;p79"/>
              <p:cNvGrpSpPr/>
              <p:nvPr/>
            </p:nvGrpSpPr>
            <p:grpSpPr>
              <a:xfrm>
                <a:off x="6821586" y="2078634"/>
                <a:ext cx="426871" cy="684241"/>
                <a:chOff x="6821586" y="2078634"/>
                <a:chExt cx="426871" cy="684241"/>
              </a:xfrm>
            </p:grpSpPr>
            <p:grpSp>
              <p:nvGrpSpPr>
                <p:cNvPr id="5882" name="Google Shape;5882;p79"/>
                <p:cNvGrpSpPr/>
                <p:nvPr/>
              </p:nvGrpSpPr>
              <p:grpSpPr>
                <a:xfrm>
                  <a:off x="6821586" y="2078634"/>
                  <a:ext cx="426871" cy="684241"/>
                  <a:chOff x="6821586" y="2078634"/>
                  <a:chExt cx="426871" cy="684241"/>
                </a:xfrm>
              </p:grpSpPr>
              <p:sp>
                <p:nvSpPr>
                  <p:cNvPr id="5883" name="Google Shape;5883;p79"/>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4" name="Google Shape;5884;p79"/>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5" name="Google Shape;5885;p79"/>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6" name="Google Shape;5886;p79"/>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7" name="Google Shape;5887;p79"/>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8" name="Google Shape;5888;p79"/>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9" name="Google Shape;5889;p79"/>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0" name="Google Shape;5890;p79"/>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1" name="Google Shape;5891;p79"/>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2" name="Google Shape;5892;p79"/>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3" name="Google Shape;5893;p79"/>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4" name="Google Shape;5894;p79"/>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5" name="Google Shape;5895;p79"/>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6" name="Google Shape;5896;p79"/>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7" name="Google Shape;5897;p79"/>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8" name="Google Shape;5898;p79"/>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9" name="Google Shape;5899;p79"/>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0" name="Google Shape;5900;p79"/>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1" name="Google Shape;5901;p79"/>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902" name="Google Shape;5902;p79"/>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3" name="Google Shape;5903;p79"/>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4" name="Google Shape;5904;p79"/>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5" name="Google Shape;5905;p79"/>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6" name="Google Shape;5906;p79"/>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7" name="Google Shape;5907;p79"/>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5908" name="Google Shape;5908;p79"/>
          <p:cNvGrpSpPr/>
          <p:nvPr/>
        </p:nvGrpSpPr>
        <p:grpSpPr>
          <a:xfrm>
            <a:off x="11560345" y="3725936"/>
            <a:ext cx="1342715" cy="1342715"/>
            <a:chOff x="6535625" y="760425"/>
            <a:chExt cx="1665900" cy="1665900"/>
          </a:xfrm>
        </p:grpSpPr>
        <p:sp>
          <p:nvSpPr>
            <p:cNvPr id="5909" name="Google Shape;5909;p79"/>
            <p:cNvSpPr/>
            <p:nvPr/>
          </p:nvSpPr>
          <p:spPr>
            <a:xfrm>
              <a:off x="6535625" y="760425"/>
              <a:ext cx="1665900" cy="16659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0" name="Google Shape;5910;p79"/>
            <p:cNvSpPr/>
            <p:nvPr/>
          </p:nvSpPr>
          <p:spPr>
            <a:xfrm>
              <a:off x="6713675" y="1116525"/>
              <a:ext cx="1309800" cy="13098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1" name="Google Shape;5911;p79"/>
            <p:cNvSpPr/>
            <p:nvPr/>
          </p:nvSpPr>
          <p:spPr>
            <a:xfrm>
              <a:off x="6831275" y="1351725"/>
              <a:ext cx="1074600" cy="1074600"/>
            </a:xfrm>
            <a:prstGeom prst="ellipse">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2" name="Google Shape;5912;p79"/>
            <p:cNvSpPr/>
            <p:nvPr/>
          </p:nvSpPr>
          <p:spPr>
            <a:xfrm>
              <a:off x="6942425" y="1574025"/>
              <a:ext cx="852300" cy="852300"/>
            </a:xfrm>
            <a:prstGeom prst="ellipse">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13" name="Google Shape;5913;p79"/>
          <p:cNvGrpSpPr/>
          <p:nvPr/>
        </p:nvGrpSpPr>
        <p:grpSpPr>
          <a:xfrm>
            <a:off x="1433978" y="7062737"/>
            <a:ext cx="2681577" cy="1281660"/>
            <a:chOff x="238125" y="1151100"/>
            <a:chExt cx="7139450" cy="3412300"/>
          </a:xfrm>
        </p:grpSpPr>
        <p:sp>
          <p:nvSpPr>
            <p:cNvPr id="5914" name="Google Shape;5914;p79"/>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5" name="Google Shape;5915;p79"/>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6" name="Google Shape;5916;p79"/>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7" name="Google Shape;5917;p79"/>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8" name="Google Shape;5918;p79"/>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9" name="Google Shape;5919;p79"/>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0" name="Google Shape;5920;p79"/>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1" name="Google Shape;5921;p79"/>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2" name="Google Shape;5922;p79"/>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3" name="Google Shape;5923;p79"/>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4" name="Google Shape;5924;p79"/>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5" name="Google Shape;5925;p79"/>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26" name="Google Shape;5926;p79"/>
          <p:cNvGrpSpPr/>
          <p:nvPr/>
        </p:nvGrpSpPr>
        <p:grpSpPr>
          <a:xfrm>
            <a:off x="11168424" y="5469299"/>
            <a:ext cx="1970714" cy="1171528"/>
            <a:chOff x="5145061" y="2881789"/>
            <a:chExt cx="1107641" cy="658458"/>
          </a:xfrm>
        </p:grpSpPr>
        <p:grpSp>
          <p:nvGrpSpPr>
            <p:cNvPr id="5927" name="Google Shape;5927;p79"/>
            <p:cNvGrpSpPr/>
            <p:nvPr/>
          </p:nvGrpSpPr>
          <p:grpSpPr>
            <a:xfrm>
              <a:off x="5722989" y="3244587"/>
              <a:ext cx="529713" cy="295659"/>
              <a:chOff x="5722989" y="3244587"/>
              <a:chExt cx="529713" cy="295659"/>
            </a:xfrm>
          </p:grpSpPr>
          <p:sp>
            <p:nvSpPr>
              <p:cNvPr id="5928" name="Google Shape;5928;p79"/>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929" name="Google Shape;5929;p79"/>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5930" name="Google Shape;5930;p79"/>
            <p:cNvGrpSpPr/>
            <p:nvPr/>
          </p:nvGrpSpPr>
          <p:grpSpPr>
            <a:xfrm>
              <a:off x="5145061" y="3244587"/>
              <a:ext cx="536807" cy="295659"/>
              <a:chOff x="5145061" y="3244587"/>
              <a:chExt cx="536807" cy="295659"/>
            </a:xfrm>
          </p:grpSpPr>
          <p:sp>
            <p:nvSpPr>
              <p:cNvPr id="5931" name="Google Shape;5931;p79"/>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932" name="Google Shape;5932;p79"/>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5933" name="Google Shape;5933;p79"/>
            <p:cNvGrpSpPr/>
            <p:nvPr/>
          </p:nvGrpSpPr>
          <p:grpSpPr>
            <a:xfrm>
              <a:off x="5341327" y="2898245"/>
              <a:ext cx="532309" cy="614891"/>
              <a:chOff x="5341327" y="2898245"/>
              <a:chExt cx="532309" cy="614891"/>
            </a:xfrm>
          </p:grpSpPr>
          <p:sp>
            <p:nvSpPr>
              <p:cNvPr id="5934" name="Google Shape;5934;p79"/>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935" name="Google Shape;5935;p79"/>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5936" name="Google Shape;5936;p79"/>
            <p:cNvGrpSpPr/>
            <p:nvPr/>
          </p:nvGrpSpPr>
          <p:grpSpPr>
            <a:xfrm>
              <a:off x="5532290" y="2881789"/>
              <a:ext cx="620516" cy="305456"/>
              <a:chOff x="5532290" y="2881789"/>
              <a:chExt cx="620516" cy="305456"/>
            </a:xfrm>
          </p:grpSpPr>
          <p:sp>
            <p:nvSpPr>
              <p:cNvPr id="5937" name="Google Shape;5937;p79"/>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938" name="Google Shape;5938;p79"/>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grpSp>
        <p:nvGrpSpPr>
          <p:cNvPr id="5939" name="Google Shape;5939;p79"/>
          <p:cNvGrpSpPr/>
          <p:nvPr/>
        </p:nvGrpSpPr>
        <p:grpSpPr>
          <a:xfrm>
            <a:off x="16326270" y="7053415"/>
            <a:ext cx="538136" cy="1290982"/>
            <a:chOff x="7026852" y="3311869"/>
            <a:chExt cx="434331" cy="1041954"/>
          </a:xfrm>
        </p:grpSpPr>
        <p:sp>
          <p:nvSpPr>
            <p:cNvPr id="5940" name="Google Shape;5940;p79"/>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1" name="Google Shape;5941;p79"/>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2" name="Google Shape;5942;p79"/>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43" name="Google Shape;5943;p79"/>
          <p:cNvGrpSpPr/>
          <p:nvPr/>
        </p:nvGrpSpPr>
        <p:grpSpPr>
          <a:xfrm>
            <a:off x="12359433" y="7131890"/>
            <a:ext cx="587763" cy="587672"/>
            <a:chOff x="4873519" y="3311869"/>
            <a:chExt cx="499374" cy="499296"/>
          </a:xfrm>
        </p:grpSpPr>
        <p:sp>
          <p:nvSpPr>
            <p:cNvPr id="5944" name="Google Shape;5944;p79"/>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5" name="Google Shape;5945;p79"/>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46" name="Google Shape;5946;p79"/>
          <p:cNvGrpSpPr/>
          <p:nvPr/>
        </p:nvGrpSpPr>
        <p:grpSpPr>
          <a:xfrm>
            <a:off x="12359433" y="7756633"/>
            <a:ext cx="587763" cy="587763"/>
            <a:chOff x="4873519" y="3875839"/>
            <a:chExt cx="499374" cy="499374"/>
          </a:xfrm>
        </p:grpSpPr>
        <p:sp>
          <p:nvSpPr>
            <p:cNvPr id="5947" name="Google Shape;5947;p79"/>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8" name="Google Shape;5948;p79"/>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49" name="Google Shape;5949;p79"/>
          <p:cNvGrpSpPr/>
          <p:nvPr/>
        </p:nvGrpSpPr>
        <p:grpSpPr>
          <a:xfrm>
            <a:off x="4820487" y="3700537"/>
            <a:ext cx="1396208" cy="1396416"/>
            <a:chOff x="2565073" y="2075876"/>
            <a:chExt cx="672482" cy="672518"/>
          </a:xfrm>
        </p:grpSpPr>
        <p:sp>
          <p:nvSpPr>
            <p:cNvPr id="5950" name="Google Shape;5950;p79"/>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1" name="Google Shape;5951;p79"/>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2" name="Google Shape;5952;p79"/>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3" name="Google Shape;5953;p79"/>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4" name="Google Shape;5954;p79"/>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5" name="Google Shape;5955;p79"/>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56" name="Google Shape;5956;p79"/>
          <p:cNvGrpSpPr/>
          <p:nvPr/>
        </p:nvGrpSpPr>
        <p:grpSpPr>
          <a:xfrm>
            <a:off x="11267310" y="7069738"/>
            <a:ext cx="876709" cy="1274658"/>
            <a:chOff x="1697726" y="3244179"/>
            <a:chExt cx="788124" cy="1146069"/>
          </a:xfrm>
        </p:grpSpPr>
        <p:sp>
          <p:nvSpPr>
            <p:cNvPr id="5957" name="Google Shape;5957;p79"/>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8" name="Google Shape;5958;p79"/>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959" name="Google Shape;5959;p79"/>
          <p:cNvSpPr/>
          <p:nvPr/>
        </p:nvSpPr>
        <p:spPr>
          <a:xfrm>
            <a:off x="16261828" y="6845306"/>
            <a:ext cx="407" cy="8"/>
          </a:xfrm>
          <a:custGeom>
            <a:rect b="b" l="l" r="r" t="t"/>
            <a:pathLst>
              <a:path extrusionOk="0" h="1" w="48">
                <a:moveTo>
                  <a:pt x="48" y="0"/>
                </a:moveTo>
                <a:lnTo>
                  <a:pt x="1"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960" name="Google Shape;5960;p79"/>
          <p:cNvGrpSpPr/>
          <p:nvPr/>
        </p:nvGrpSpPr>
        <p:grpSpPr>
          <a:xfrm>
            <a:off x="15269738" y="3726464"/>
            <a:ext cx="1599129" cy="1340565"/>
            <a:chOff x="7617850" y="2063282"/>
            <a:chExt cx="799565" cy="670282"/>
          </a:xfrm>
        </p:grpSpPr>
        <p:cxnSp>
          <p:nvCxnSpPr>
            <p:cNvPr id="5961" name="Google Shape;5961;p79"/>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962" name="Google Shape;5962;p79"/>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963" name="Google Shape;5963;p79"/>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964" name="Google Shape;5964;p79"/>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965" name="Google Shape;5965;p79"/>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966" name="Google Shape;5966;p79"/>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967" name="Google Shape;5967;p79"/>
            <p:cNvGrpSpPr/>
            <p:nvPr/>
          </p:nvGrpSpPr>
          <p:grpSpPr>
            <a:xfrm>
              <a:off x="7734309" y="2063282"/>
              <a:ext cx="570957" cy="620095"/>
              <a:chOff x="7734309" y="2063282"/>
              <a:chExt cx="570957" cy="620095"/>
            </a:xfrm>
          </p:grpSpPr>
          <p:grpSp>
            <p:nvGrpSpPr>
              <p:cNvPr id="5968" name="Google Shape;5968;p79"/>
              <p:cNvGrpSpPr/>
              <p:nvPr/>
            </p:nvGrpSpPr>
            <p:grpSpPr>
              <a:xfrm>
                <a:off x="8031573" y="2063282"/>
                <a:ext cx="273693" cy="620095"/>
                <a:chOff x="8031573" y="2063282"/>
                <a:chExt cx="273693" cy="620095"/>
              </a:xfrm>
            </p:grpSpPr>
            <p:sp>
              <p:nvSpPr>
                <p:cNvPr id="5969" name="Google Shape;5969;p7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0" name="Google Shape;5970;p7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1" name="Google Shape;5971;p7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2" name="Google Shape;5972;p7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73" name="Google Shape;5973;p79"/>
              <p:cNvGrpSpPr/>
              <p:nvPr/>
            </p:nvGrpSpPr>
            <p:grpSpPr>
              <a:xfrm flipH="1">
                <a:off x="7734309" y="2063282"/>
                <a:ext cx="273693" cy="620095"/>
                <a:chOff x="8031573" y="2063282"/>
                <a:chExt cx="273693" cy="620095"/>
              </a:xfrm>
            </p:grpSpPr>
            <p:sp>
              <p:nvSpPr>
                <p:cNvPr id="5974" name="Google Shape;5974;p7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5" name="Google Shape;5975;p7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6" name="Google Shape;5976;p7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7" name="Google Shape;5977;p7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
        <p:nvSpPr>
          <p:cNvPr id="5978" name="Google Shape;5978;p79"/>
          <p:cNvSpPr/>
          <p:nvPr/>
        </p:nvSpPr>
        <p:spPr>
          <a:xfrm>
            <a:off x="14190247" y="7110643"/>
            <a:ext cx="1117485" cy="1233753"/>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979" name="Google Shape;5979;p79"/>
          <p:cNvSpPr/>
          <p:nvPr/>
        </p:nvSpPr>
        <p:spPr>
          <a:xfrm rot="10800000">
            <a:off x="13162610" y="7105471"/>
            <a:ext cx="812222" cy="1238925"/>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980" name="Google Shape;5980;p79"/>
          <p:cNvGrpSpPr/>
          <p:nvPr/>
        </p:nvGrpSpPr>
        <p:grpSpPr>
          <a:xfrm>
            <a:off x="15642951" y="5433431"/>
            <a:ext cx="1205134" cy="1203767"/>
            <a:chOff x="1186975" y="238125"/>
            <a:chExt cx="5244275" cy="5238325"/>
          </a:xfrm>
        </p:grpSpPr>
        <p:sp>
          <p:nvSpPr>
            <p:cNvPr id="5981" name="Google Shape;5981;p79"/>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2" name="Google Shape;5982;p79"/>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3" name="Google Shape;5983;p79"/>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4" name="Google Shape;5984;p79"/>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85" name="Google Shape;5985;p79"/>
          <p:cNvGrpSpPr/>
          <p:nvPr/>
        </p:nvGrpSpPr>
        <p:grpSpPr>
          <a:xfrm>
            <a:off x="6528426" y="3712397"/>
            <a:ext cx="1303695" cy="1374676"/>
            <a:chOff x="3400515" y="2056248"/>
            <a:chExt cx="698134" cy="735987"/>
          </a:xfrm>
        </p:grpSpPr>
        <p:grpSp>
          <p:nvGrpSpPr>
            <p:cNvPr id="5986" name="Google Shape;5986;p79"/>
            <p:cNvGrpSpPr/>
            <p:nvPr/>
          </p:nvGrpSpPr>
          <p:grpSpPr>
            <a:xfrm>
              <a:off x="3400515" y="2283913"/>
              <a:ext cx="312919" cy="219900"/>
              <a:chOff x="3400515" y="2283913"/>
              <a:chExt cx="312919" cy="219900"/>
            </a:xfrm>
          </p:grpSpPr>
          <p:sp>
            <p:nvSpPr>
              <p:cNvPr id="5987" name="Google Shape;5987;p79"/>
              <p:cNvSpPr/>
              <p:nvPr/>
            </p:nvSpPr>
            <p:spPr>
              <a:xfrm>
                <a:off x="3493534" y="2283913"/>
                <a:ext cx="219900" cy="219900"/>
              </a:xfrm>
              <a:prstGeom prst="ellipse">
                <a:avLst/>
              </a:prstGeom>
              <a:solidFill>
                <a:srgbClr val="435D74"/>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5988" name="Google Shape;5988;p79"/>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989" name="Google Shape;5989;p79"/>
            <p:cNvGrpSpPr/>
            <p:nvPr/>
          </p:nvGrpSpPr>
          <p:grpSpPr>
            <a:xfrm>
              <a:off x="3547823" y="2461089"/>
              <a:ext cx="219900" cy="331146"/>
              <a:chOff x="3547823" y="2461089"/>
              <a:chExt cx="219900" cy="331146"/>
            </a:xfrm>
          </p:grpSpPr>
          <p:sp>
            <p:nvSpPr>
              <p:cNvPr id="5990" name="Google Shape;5990;p79"/>
              <p:cNvSpPr/>
              <p:nvPr/>
            </p:nvSpPr>
            <p:spPr>
              <a:xfrm>
                <a:off x="3547823" y="2461089"/>
                <a:ext cx="219900" cy="219900"/>
              </a:xfrm>
              <a:prstGeom prst="ellipse">
                <a:avLst/>
              </a:prstGeom>
              <a:solidFill>
                <a:srgbClr val="5F7D95"/>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5991" name="Google Shape;5991;p79"/>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992" name="Google Shape;5992;p79"/>
            <p:cNvGrpSpPr/>
            <p:nvPr/>
          </p:nvGrpSpPr>
          <p:grpSpPr>
            <a:xfrm>
              <a:off x="3734138" y="2461089"/>
              <a:ext cx="219900" cy="331146"/>
              <a:chOff x="3734138" y="2461089"/>
              <a:chExt cx="219900" cy="331146"/>
            </a:xfrm>
          </p:grpSpPr>
          <p:sp>
            <p:nvSpPr>
              <p:cNvPr id="5993" name="Google Shape;5993;p79"/>
              <p:cNvSpPr/>
              <p:nvPr/>
            </p:nvSpPr>
            <p:spPr>
              <a:xfrm>
                <a:off x="3734138" y="2461089"/>
                <a:ext cx="219900" cy="219900"/>
              </a:xfrm>
              <a:prstGeom prst="ellipse">
                <a:avLst/>
              </a:prstGeom>
              <a:solidFill>
                <a:srgbClr val="869FB2"/>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5994" name="Google Shape;5994;p79"/>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995" name="Google Shape;5995;p79"/>
            <p:cNvGrpSpPr/>
            <p:nvPr/>
          </p:nvGrpSpPr>
          <p:grpSpPr>
            <a:xfrm>
              <a:off x="3787560" y="2281742"/>
              <a:ext cx="311089" cy="219900"/>
              <a:chOff x="3787560" y="2281742"/>
              <a:chExt cx="311089" cy="219900"/>
            </a:xfrm>
          </p:grpSpPr>
          <p:sp>
            <p:nvSpPr>
              <p:cNvPr id="5996" name="Google Shape;5996;p79"/>
              <p:cNvSpPr/>
              <p:nvPr/>
            </p:nvSpPr>
            <p:spPr>
              <a:xfrm>
                <a:off x="3787560" y="2281742"/>
                <a:ext cx="219900" cy="219900"/>
              </a:xfrm>
              <a:prstGeom prst="ellipse">
                <a:avLst/>
              </a:prstGeom>
              <a:solidFill>
                <a:srgbClr val="A5B7C6"/>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5997" name="Google Shape;5997;p79"/>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998" name="Google Shape;5998;p79"/>
            <p:cNvGrpSpPr/>
            <p:nvPr/>
          </p:nvGrpSpPr>
          <p:grpSpPr>
            <a:xfrm>
              <a:off x="3637290" y="2056248"/>
              <a:ext cx="219900" cy="330736"/>
              <a:chOff x="3637290" y="2056248"/>
              <a:chExt cx="219900" cy="330736"/>
            </a:xfrm>
          </p:grpSpPr>
          <p:sp>
            <p:nvSpPr>
              <p:cNvPr id="5999" name="Google Shape;5999;p79"/>
              <p:cNvSpPr/>
              <p:nvPr/>
            </p:nvSpPr>
            <p:spPr>
              <a:xfrm>
                <a:off x="3637290" y="2167085"/>
                <a:ext cx="219900" cy="219900"/>
              </a:xfrm>
              <a:prstGeom prst="ellipse">
                <a:avLst/>
              </a:prstGeom>
              <a:solidFill>
                <a:srgbClr val="BAC8D3"/>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cxnSp>
            <p:nvCxnSpPr>
              <p:cNvPr id="6000" name="Google Shape;6000;p79"/>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001" name="Google Shape;6001;p79"/>
          <p:cNvGrpSpPr/>
          <p:nvPr/>
        </p:nvGrpSpPr>
        <p:grpSpPr>
          <a:xfrm>
            <a:off x="5111837" y="5452411"/>
            <a:ext cx="2536288" cy="1184787"/>
            <a:chOff x="238125" y="1188750"/>
            <a:chExt cx="7140450" cy="3335550"/>
          </a:xfrm>
        </p:grpSpPr>
        <p:sp>
          <p:nvSpPr>
            <p:cNvPr id="6002" name="Google Shape;6002;p79"/>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3" name="Google Shape;6003;p79"/>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4" name="Google Shape;6004;p79"/>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5" name="Google Shape;6005;p79"/>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6" name="Google Shape;6006;p79"/>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07" name="Google Shape;6007;p79"/>
          <p:cNvGrpSpPr/>
          <p:nvPr/>
        </p:nvGrpSpPr>
        <p:grpSpPr>
          <a:xfrm>
            <a:off x="13327639" y="5456719"/>
            <a:ext cx="2107888" cy="1180294"/>
            <a:chOff x="238125" y="1335475"/>
            <a:chExt cx="5418735" cy="3034175"/>
          </a:xfrm>
        </p:grpSpPr>
        <p:sp>
          <p:nvSpPr>
            <p:cNvPr id="6008" name="Google Shape;6008;p79"/>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9" name="Google Shape;6009;p79"/>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0" name="Google Shape;6010;p79"/>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6011" name="Google Shape;6011;p79"/>
          <p:cNvGrpSpPr/>
          <p:nvPr/>
        </p:nvGrpSpPr>
        <p:grpSpPr>
          <a:xfrm>
            <a:off x="8189256" y="7066519"/>
            <a:ext cx="2536414" cy="1277877"/>
            <a:chOff x="3967651" y="3645904"/>
            <a:chExt cx="1479304" cy="745292"/>
          </a:xfrm>
        </p:grpSpPr>
        <p:grpSp>
          <p:nvGrpSpPr>
            <p:cNvPr id="6012" name="Google Shape;6012;p79"/>
            <p:cNvGrpSpPr/>
            <p:nvPr/>
          </p:nvGrpSpPr>
          <p:grpSpPr>
            <a:xfrm>
              <a:off x="3967651" y="4009026"/>
              <a:ext cx="1479304" cy="382170"/>
              <a:chOff x="3967651" y="4009026"/>
              <a:chExt cx="1479304" cy="382170"/>
            </a:xfrm>
          </p:grpSpPr>
          <p:grpSp>
            <p:nvGrpSpPr>
              <p:cNvPr id="6013" name="Google Shape;6013;p79"/>
              <p:cNvGrpSpPr/>
              <p:nvPr/>
            </p:nvGrpSpPr>
            <p:grpSpPr>
              <a:xfrm>
                <a:off x="4892216" y="4195630"/>
                <a:ext cx="554739" cy="195566"/>
                <a:chOff x="3604375" y="4892160"/>
                <a:chExt cx="1651500" cy="582215"/>
              </a:xfrm>
            </p:grpSpPr>
            <p:sp>
              <p:nvSpPr>
                <p:cNvPr id="6014" name="Google Shape;6014;p79"/>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5" name="Google Shape;6015;p79"/>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16" name="Google Shape;6016;p79"/>
              <p:cNvGrpSpPr/>
              <p:nvPr/>
            </p:nvGrpSpPr>
            <p:grpSpPr>
              <a:xfrm>
                <a:off x="3967651" y="4146303"/>
                <a:ext cx="579402" cy="244893"/>
                <a:chOff x="851875" y="4745310"/>
                <a:chExt cx="1724925" cy="729065"/>
              </a:xfrm>
            </p:grpSpPr>
            <p:sp>
              <p:nvSpPr>
                <p:cNvPr id="6017" name="Google Shape;6017;p79"/>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8" name="Google Shape;6018;p79"/>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19" name="Google Shape;6019;p79"/>
              <p:cNvGrpSpPr/>
              <p:nvPr/>
            </p:nvGrpSpPr>
            <p:grpSpPr>
              <a:xfrm>
                <a:off x="4460753" y="4009026"/>
                <a:ext cx="493110" cy="382170"/>
                <a:chOff x="2319875" y="4336625"/>
                <a:chExt cx="1468025" cy="1137750"/>
              </a:xfrm>
            </p:grpSpPr>
            <p:sp>
              <p:nvSpPr>
                <p:cNvPr id="6020" name="Google Shape;6020;p79"/>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1" name="Google Shape;6021;p79"/>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022" name="Google Shape;6022;p79"/>
            <p:cNvGrpSpPr/>
            <p:nvPr/>
          </p:nvGrpSpPr>
          <p:grpSpPr>
            <a:xfrm>
              <a:off x="4479443" y="3645904"/>
              <a:ext cx="455965" cy="388789"/>
              <a:chOff x="2957425" y="238100"/>
              <a:chExt cx="1910200" cy="1628775"/>
            </a:xfrm>
          </p:grpSpPr>
          <p:sp>
            <p:nvSpPr>
              <p:cNvPr id="6023" name="Google Shape;6023;p79"/>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4" name="Google Shape;6024;p79"/>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5" name="Google Shape;6025;p79"/>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6" name="Google Shape;6026;p79"/>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7" name="Google Shape;6027;p79"/>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028" name="Google Shape;6028;p79"/>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9" name="Google Shape;6029;p79"/>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0" name="Google Shape;6030;p79"/>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1" name="Google Shape;6031;p79"/>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2" name="Google Shape;6032;p79"/>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033" name="Google Shape;6033;p79"/>
          <p:cNvGrpSpPr/>
          <p:nvPr/>
        </p:nvGrpSpPr>
        <p:grpSpPr>
          <a:xfrm>
            <a:off x="4961483" y="7068919"/>
            <a:ext cx="2486255" cy="1275477"/>
            <a:chOff x="2496310" y="3693351"/>
            <a:chExt cx="1342906" cy="688926"/>
          </a:xfrm>
        </p:grpSpPr>
        <p:grpSp>
          <p:nvGrpSpPr>
            <p:cNvPr id="6034" name="Google Shape;6034;p79"/>
            <p:cNvGrpSpPr/>
            <p:nvPr/>
          </p:nvGrpSpPr>
          <p:grpSpPr>
            <a:xfrm>
              <a:off x="2496310" y="3693351"/>
              <a:ext cx="1342906" cy="688875"/>
              <a:chOff x="2496310" y="3693351"/>
              <a:chExt cx="1342906" cy="688875"/>
            </a:xfrm>
          </p:grpSpPr>
          <p:sp>
            <p:nvSpPr>
              <p:cNvPr id="6035" name="Google Shape;6035;p79"/>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6" name="Google Shape;6036;p79"/>
              <p:cNvSpPr/>
              <p:nvPr/>
            </p:nvSpPr>
            <p:spPr>
              <a:xfrm>
                <a:off x="3420688" y="3858516"/>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7" name="Google Shape;6037;p79"/>
              <p:cNvSpPr/>
              <p:nvPr/>
            </p:nvSpPr>
            <p:spPr>
              <a:xfrm>
                <a:off x="3135700" y="3791751"/>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8" name="Google Shape;6038;p79"/>
              <p:cNvSpPr/>
              <p:nvPr/>
            </p:nvSpPr>
            <p:spPr>
              <a:xfrm>
                <a:off x="3620515" y="4032917"/>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9" name="Google Shape;6039;p79"/>
              <p:cNvSpPr/>
              <p:nvPr/>
            </p:nvSpPr>
            <p:spPr>
              <a:xfrm>
                <a:off x="2843808" y="3858516"/>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0" name="Google Shape;6040;p79"/>
              <p:cNvSpPr/>
              <p:nvPr/>
            </p:nvSpPr>
            <p:spPr>
              <a:xfrm>
                <a:off x="2652010" y="4032917"/>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041" name="Google Shape;6041;p79"/>
              <p:cNvCxnSpPr>
                <a:stCxn id="6039"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042" name="Google Shape;6042;p79"/>
              <p:cNvCxnSpPr>
                <a:stCxn id="6036"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043" name="Google Shape;6043;p79"/>
              <p:cNvCxnSpPr>
                <a:stCxn id="6037"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044" name="Google Shape;6044;p79"/>
              <p:cNvCxnSpPr>
                <a:stCxn id="6040"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045" name="Google Shape;6045;p79"/>
              <p:cNvCxnSpPr>
                <a:stCxn id="6038"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046" name="Google Shape;6046;p79"/>
            <p:cNvGrpSpPr/>
            <p:nvPr/>
          </p:nvGrpSpPr>
          <p:grpSpPr>
            <a:xfrm>
              <a:off x="2675275" y="3930557"/>
              <a:ext cx="1003306" cy="451719"/>
              <a:chOff x="2675275" y="4174282"/>
              <a:chExt cx="1003306" cy="451719"/>
            </a:xfrm>
          </p:grpSpPr>
          <p:sp>
            <p:nvSpPr>
              <p:cNvPr id="6047" name="Google Shape;6047;p79"/>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8" name="Google Shape;6048;p79"/>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9" name="Google Shape;6049;p79"/>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6050" name="Google Shape;6050;p79"/>
          <p:cNvGrpSpPr/>
          <p:nvPr/>
        </p:nvGrpSpPr>
        <p:grpSpPr>
          <a:xfrm>
            <a:off x="3308824" y="1942613"/>
            <a:ext cx="1149021" cy="1749418"/>
            <a:chOff x="1715404" y="1112080"/>
            <a:chExt cx="642270" cy="977984"/>
          </a:xfrm>
        </p:grpSpPr>
        <p:grpSp>
          <p:nvGrpSpPr>
            <p:cNvPr id="6051" name="Google Shape;6051;p79"/>
            <p:cNvGrpSpPr/>
            <p:nvPr/>
          </p:nvGrpSpPr>
          <p:grpSpPr>
            <a:xfrm>
              <a:off x="1715404" y="1112080"/>
              <a:ext cx="642270" cy="977984"/>
              <a:chOff x="1715404" y="1112080"/>
              <a:chExt cx="642270" cy="977984"/>
            </a:xfrm>
          </p:grpSpPr>
          <p:sp>
            <p:nvSpPr>
              <p:cNvPr id="6052" name="Google Shape;6052;p79"/>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3" name="Google Shape;6053;p79"/>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54" name="Google Shape;6054;p79"/>
            <p:cNvGrpSpPr/>
            <p:nvPr/>
          </p:nvGrpSpPr>
          <p:grpSpPr>
            <a:xfrm>
              <a:off x="1768927" y="1165603"/>
              <a:ext cx="535225" cy="851367"/>
              <a:chOff x="1768927" y="1165603"/>
              <a:chExt cx="535225" cy="851367"/>
            </a:xfrm>
          </p:grpSpPr>
          <p:sp>
            <p:nvSpPr>
              <p:cNvPr id="6055" name="Google Shape;6055;p79"/>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6" name="Google Shape;6056;p79"/>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57" name="Google Shape;6057;p79"/>
            <p:cNvGrpSpPr/>
            <p:nvPr/>
          </p:nvGrpSpPr>
          <p:grpSpPr>
            <a:xfrm>
              <a:off x="1822449" y="1219125"/>
              <a:ext cx="428180" cy="718859"/>
              <a:chOff x="1822449" y="1219125"/>
              <a:chExt cx="428180" cy="718859"/>
            </a:xfrm>
          </p:grpSpPr>
          <p:sp>
            <p:nvSpPr>
              <p:cNvPr id="6058" name="Google Shape;6058;p79"/>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9" name="Google Shape;6059;p79"/>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60" name="Google Shape;6060;p79"/>
            <p:cNvGrpSpPr/>
            <p:nvPr/>
          </p:nvGrpSpPr>
          <p:grpSpPr>
            <a:xfrm>
              <a:off x="1875972" y="1272648"/>
              <a:ext cx="321135" cy="586939"/>
              <a:chOff x="1875972" y="1272648"/>
              <a:chExt cx="321135" cy="586939"/>
            </a:xfrm>
          </p:grpSpPr>
          <p:sp>
            <p:nvSpPr>
              <p:cNvPr id="6061" name="Google Shape;6061;p79"/>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2" name="Google Shape;6062;p79"/>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063" name="Google Shape;6063;p79"/>
          <p:cNvGrpSpPr/>
          <p:nvPr/>
        </p:nvGrpSpPr>
        <p:grpSpPr>
          <a:xfrm>
            <a:off x="15523146" y="7056056"/>
            <a:ext cx="587710" cy="1288340"/>
            <a:chOff x="241025" y="3151575"/>
            <a:chExt cx="293855" cy="644170"/>
          </a:xfrm>
        </p:grpSpPr>
        <p:sp>
          <p:nvSpPr>
            <p:cNvPr id="6064" name="Google Shape;6064;p79"/>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5" name="Google Shape;6065;p79"/>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66" name="Google Shape;6066;p79"/>
          <p:cNvGrpSpPr/>
          <p:nvPr/>
        </p:nvGrpSpPr>
        <p:grpSpPr>
          <a:xfrm>
            <a:off x="1419114" y="5456056"/>
            <a:ext cx="3559298" cy="1183240"/>
            <a:chOff x="246070" y="1983375"/>
            <a:chExt cx="1855347" cy="616849"/>
          </a:xfrm>
        </p:grpSpPr>
        <p:sp>
          <p:nvSpPr>
            <p:cNvPr id="6067" name="Google Shape;6067;p79"/>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8" name="Google Shape;6068;p79"/>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9" name="Google Shape;6069;p79"/>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0" name="Google Shape;6070;p79"/>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1" name="Google Shape;6071;p79"/>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2" name="Google Shape;6072;p79"/>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3" name="Google Shape;6073;p79"/>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4" name="Google Shape;6074;p79"/>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5" name="Google Shape;6075;p79"/>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76" name="Google Shape;6076;p79"/>
          <p:cNvGrpSpPr/>
          <p:nvPr/>
        </p:nvGrpSpPr>
        <p:grpSpPr>
          <a:xfrm>
            <a:off x="4640847" y="1942613"/>
            <a:ext cx="1422110" cy="1491985"/>
            <a:chOff x="2496269" y="1171698"/>
            <a:chExt cx="761953" cy="799392"/>
          </a:xfrm>
        </p:grpSpPr>
        <p:grpSp>
          <p:nvGrpSpPr>
            <p:cNvPr id="6077" name="Google Shape;6077;p79"/>
            <p:cNvGrpSpPr/>
            <p:nvPr/>
          </p:nvGrpSpPr>
          <p:grpSpPr>
            <a:xfrm>
              <a:off x="2496269" y="1171698"/>
              <a:ext cx="761953" cy="723022"/>
              <a:chOff x="2496269" y="1171698"/>
              <a:chExt cx="761953" cy="723022"/>
            </a:xfrm>
          </p:grpSpPr>
          <p:sp>
            <p:nvSpPr>
              <p:cNvPr id="6078" name="Google Shape;6078;p79"/>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9" name="Google Shape;6079;p79"/>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080" name="Google Shape;6080;p79"/>
              <p:cNvGrpSpPr/>
              <p:nvPr/>
            </p:nvGrpSpPr>
            <p:grpSpPr>
              <a:xfrm>
                <a:off x="2496269" y="1171698"/>
                <a:ext cx="761953" cy="723022"/>
                <a:chOff x="2496269" y="1120652"/>
                <a:chExt cx="761953" cy="723022"/>
              </a:xfrm>
            </p:grpSpPr>
            <p:grpSp>
              <p:nvGrpSpPr>
                <p:cNvPr id="6081" name="Google Shape;6081;p79"/>
                <p:cNvGrpSpPr/>
                <p:nvPr/>
              </p:nvGrpSpPr>
              <p:grpSpPr>
                <a:xfrm>
                  <a:off x="2496269" y="1120652"/>
                  <a:ext cx="761953" cy="723022"/>
                  <a:chOff x="2496269" y="1120652"/>
                  <a:chExt cx="761953" cy="723022"/>
                </a:xfrm>
              </p:grpSpPr>
              <p:grpSp>
                <p:nvGrpSpPr>
                  <p:cNvPr id="6082" name="Google Shape;6082;p79"/>
                  <p:cNvGrpSpPr/>
                  <p:nvPr/>
                </p:nvGrpSpPr>
                <p:grpSpPr>
                  <a:xfrm>
                    <a:off x="2496269" y="1304589"/>
                    <a:ext cx="407089" cy="305057"/>
                    <a:chOff x="2496269" y="1304589"/>
                    <a:chExt cx="407089" cy="305057"/>
                  </a:xfrm>
                </p:grpSpPr>
                <p:sp>
                  <p:nvSpPr>
                    <p:cNvPr id="6083" name="Google Shape;6083;p79"/>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4" name="Google Shape;6084;p79"/>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85" name="Google Shape;6085;p79"/>
                  <p:cNvGrpSpPr/>
                  <p:nvPr/>
                </p:nvGrpSpPr>
                <p:grpSpPr>
                  <a:xfrm>
                    <a:off x="2586468" y="1493376"/>
                    <a:ext cx="358850" cy="349656"/>
                    <a:chOff x="2586468" y="1493376"/>
                    <a:chExt cx="358850" cy="349656"/>
                  </a:xfrm>
                </p:grpSpPr>
                <p:sp>
                  <p:nvSpPr>
                    <p:cNvPr id="6086" name="Google Shape;6086;p79"/>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7" name="Google Shape;6087;p79"/>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88" name="Google Shape;6088;p79"/>
                  <p:cNvGrpSpPr/>
                  <p:nvPr/>
                </p:nvGrpSpPr>
                <p:grpSpPr>
                  <a:xfrm>
                    <a:off x="2807939" y="1494024"/>
                    <a:ext cx="358857" cy="349650"/>
                    <a:chOff x="2807939" y="1494024"/>
                    <a:chExt cx="358857" cy="349650"/>
                  </a:xfrm>
                </p:grpSpPr>
                <p:sp>
                  <p:nvSpPr>
                    <p:cNvPr id="6089" name="Google Shape;6089;p79"/>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0" name="Google Shape;6090;p79"/>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91" name="Google Shape;6091;p79"/>
                  <p:cNvGrpSpPr/>
                  <p:nvPr/>
                </p:nvGrpSpPr>
                <p:grpSpPr>
                  <a:xfrm>
                    <a:off x="2851133" y="1305635"/>
                    <a:ext cx="407089" cy="305057"/>
                    <a:chOff x="2851133" y="1305635"/>
                    <a:chExt cx="407089" cy="305057"/>
                  </a:xfrm>
                </p:grpSpPr>
                <p:sp>
                  <p:nvSpPr>
                    <p:cNvPr id="6092" name="Google Shape;6092;p79"/>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3" name="Google Shape;6093;p79"/>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94" name="Google Shape;6094;p79"/>
                  <p:cNvGrpSpPr/>
                  <p:nvPr/>
                </p:nvGrpSpPr>
                <p:grpSpPr>
                  <a:xfrm>
                    <a:off x="2727495" y="1120652"/>
                    <a:ext cx="300271" cy="396358"/>
                    <a:chOff x="2727495" y="1120652"/>
                    <a:chExt cx="300271" cy="396358"/>
                  </a:xfrm>
                </p:grpSpPr>
                <p:sp>
                  <p:nvSpPr>
                    <p:cNvPr id="6095" name="Google Shape;6095;p79"/>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6" name="Google Shape;6096;p79"/>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097" name="Google Shape;6097;p79"/>
                <p:cNvGrpSpPr/>
                <p:nvPr/>
              </p:nvGrpSpPr>
              <p:grpSpPr>
                <a:xfrm>
                  <a:off x="2722305" y="1350460"/>
                  <a:ext cx="308357" cy="308344"/>
                  <a:chOff x="2722305" y="1350460"/>
                  <a:chExt cx="308357" cy="308344"/>
                </a:xfrm>
              </p:grpSpPr>
              <p:sp>
                <p:nvSpPr>
                  <p:cNvPr id="6098" name="Google Shape;6098;p79"/>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099" name="Google Shape;6099;p79"/>
                  <p:cNvGrpSpPr/>
                  <p:nvPr/>
                </p:nvGrpSpPr>
                <p:grpSpPr>
                  <a:xfrm>
                    <a:off x="2725064" y="1364529"/>
                    <a:ext cx="297954" cy="280182"/>
                    <a:chOff x="2725064" y="1364529"/>
                    <a:chExt cx="297954" cy="280182"/>
                  </a:xfrm>
                </p:grpSpPr>
                <p:sp>
                  <p:nvSpPr>
                    <p:cNvPr id="6100" name="Google Shape;6100;p79"/>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1" name="Google Shape;6101;p79"/>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2" name="Google Shape;6102;p79"/>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3" name="Google Shape;6103;p79"/>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4" name="Google Shape;6104;p79"/>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sp>
          <p:nvSpPr>
            <p:cNvPr id="6105" name="Google Shape;6105;p79"/>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6" name="Google Shape;6106;p79"/>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7" name="Google Shape;6107;p79"/>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8" name="Google Shape;6108;p79"/>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9" name="Google Shape;6109;p79"/>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10" name="Google Shape;6110;p79"/>
          <p:cNvGrpSpPr/>
          <p:nvPr/>
        </p:nvGrpSpPr>
        <p:grpSpPr>
          <a:xfrm>
            <a:off x="7818248" y="5454824"/>
            <a:ext cx="3138288" cy="1182030"/>
            <a:chOff x="3820100" y="3023049"/>
            <a:chExt cx="1303926" cy="491162"/>
          </a:xfrm>
        </p:grpSpPr>
        <p:grpSp>
          <p:nvGrpSpPr>
            <p:cNvPr id="6111" name="Google Shape;6111;p79"/>
            <p:cNvGrpSpPr/>
            <p:nvPr/>
          </p:nvGrpSpPr>
          <p:grpSpPr>
            <a:xfrm>
              <a:off x="3820100" y="3023072"/>
              <a:ext cx="1303926" cy="491139"/>
              <a:chOff x="3820100" y="3023072"/>
              <a:chExt cx="1303926" cy="491139"/>
            </a:xfrm>
          </p:grpSpPr>
          <p:sp>
            <p:nvSpPr>
              <p:cNvPr id="6112" name="Google Shape;6112;p79"/>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3" name="Google Shape;6113;p79"/>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14" name="Google Shape;6114;p79"/>
            <p:cNvGrpSpPr/>
            <p:nvPr/>
          </p:nvGrpSpPr>
          <p:grpSpPr>
            <a:xfrm>
              <a:off x="4132439" y="3023645"/>
              <a:ext cx="393633" cy="177096"/>
              <a:chOff x="4132439" y="3023645"/>
              <a:chExt cx="393633" cy="177096"/>
            </a:xfrm>
          </p:grpSpPr>
          <p:sp>
            <p:nvSpPr>
              <p:cNvPr id="6115" name="Google Shape;6115;p79"/>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6" name="Google Shape;6116;p79"/>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17" name="Google Shape;6117;p79"/>
            <p:cNvGrpSpPr/>
            <p:nvPr/>
          </p:nvGrpSpPr>
          <p:grpSpPr>
            <a:xfrm>
              <a:off x="3921811" y="3023049"/>
              <a:ext cx="1002397" cy="388943"/>
              <a:chOff x="3921811" y="3023049"/>
              <a:chExt cx="1002397" cy="388943"/>
            </a:xfrm>
          </p:grpSpPr>
          <p:sp>
            <p:nvSpPr>
              <p:cNvPr id="6118" name="Google Shape;6118;p79"/>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9" name="Google Shape;6119;p79"/>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20" name="Google Shape;6120;p79"/>
            <p:cNvGrpSpPr/>
            <p:nvPr/>
          </p:nvGrpSpPr>
          <p:grpSpPr>
            <a:xfrm>
              <a:off x="4023645" y="3023049"/>
              <a:ext cx="683032" cy="286722"/>
              <a:chOff x="4023645" y="3023049"/>
              <a:chExt cx="683032" cy="286722"/>
            </a:xfrm>
          </p:grpSpPr>
          <p:sp>
            <p:nvSpPr>
              <p:cNvPr id="6121" name="Google Shape;6121;p79"/>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2" name="Google Shape;6122;p79"/>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123" name="Google Shape;6123;p79"/>
          <p:cNvGrpSpPr/>
          <p:nvPr/>
        </p:nvGrpSpPr>
        <p:grpSpPr>
          <a:xfrm>
            <a:off x="3082492" y="3708514"/>
            <a:ext cx="1427044" cy="1376049"/>
            <a:chOff x="1706078" y="2092648"/>
            <a:chExt cx="660913" cy="637296"/>
          </a:xfrm>
        </p:grpSpPr>
        <p:sp>
          <p:nvSpPr>
            <p:cNvPr id="6124" name="Google Shape;6124;p79"/>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125" name="Google Shape;6125;p79"/>
            <p:cNvGrpSpPr/>
            <p:nvPr/>
          </p:nvGrpSpPr>
          <p:grpSpPr>
            <a:xfrm>
              <a:off x="1706078" y="2092648"/>
              <a:ext cx="660913" cy="575241"/>
              <a:chOff x="1706078" y="2092648"/>
              <a:chExt cx="660913" cy="575241"/>
            </a:xfrm>
          </p:grpSpPr>
          <p:sp>
            <p:nvSpPr>
              <p:cNvPr id="6126" name="Google Shape;6126;p79"/>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7" name="Google Shape;6127;p79"/>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8" name="Google Shape;6128;p79"/>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129" name="Google Shape;6129;p79"/>
          <p:cNvGrpSpPr/>
          <p:nvPr/>
        </p:nvGrpSpPr>
        <p:grpSpPr>
          <a:xfrm>
            <a:off x="12606208" y="1943611"/>
            <a:ext cx="2634918" cy="1368335"/>
            <a:chOff x="238125" y="999450"/>
            <a:chExt cx="7140700" cy="3708225"/>
          </a:xfrm>
        </p:grpSpPr>
        <p:sp>
          <p:nvSpPr>
            <p:cNvPr id="6130" name="Google Shape;6130;p79"/>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1" name="Google Shape;6131;p79"/>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2" name="Google Shape;6132;p79"/>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3" name="Google Shape;6133;p79"/>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4" name="Google Shape;6134;p79"/>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5" name="Google Shape;6135;p79"/>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6" name="Google Shape;6136;p79"/>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7" name="Google Shape;6137;p79"/>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8" name="Google Shape;6138;p79"/>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2" name="Shape 6142"/>
        <p:cNvGrpSpPr/>
        <p:nvPr/>
      </p:nvGrpSpPr>
      <p:grpSpPr>
        <a:xfrm>
          <a:off x="0" y="0"/>
          <a:ext cx="0" cy="0"/>
          <a:chOff x="0" y="0"/>
          <a:chExt cx="0" cy="0"/>
        </a:xfrm>
      </p:grpSpPr>
      <p:grpSp>
        <p:nvGrpSpPr>
          <p:cNvPr id="6143" name="Google Shape;6143;p80"/>
          <p:cNvGrpSpPr/>
          <p:nvPr/>
        </p:nvGrpSpPr>
        <p:grpSpPr>
          <a:xfrm>
            <a:off x="1434051" y="1935229"/>
            <a:ext cx="3272235" cy="3052289"/>
            <a:chOff x="729238" y="1179665"/>
            <a:chExt cx="1636117" cy="1526144"/>
          </a:xfrm>
        </p:grpSpPr>
        <p:grpSp>
          <p:nvGrpSpPr>
            <p:cNvPr id="6144" name="Google Shape;6144;p80"/>
            <p:cNvGrpSpPr/>
            <p:nvPr/>
          </p:nvGrpSpPr>
          <p:grpSpPr>
            <a:xfrm>
              <a:off x="729238" y="1179665"/>
              <a:ext cx="80700" cy="1526144"/>
              <a:chOff x="729238" y="1179665"/>
              <a:chExt cx="80700" cy="1526144"/>
            </a:xfrm>
          </p:grpSpPr>
          <p:sp>
            <p:nvSpPr>
              <p:cNvPr id="6145" name="Google Shape;6145;p80"/>
              <p:cNvSpPr/>
              <p:nvPr/>
            </p:nvSpPr>
            <p:spPr>
              <a:xfrm>
                <a:off x="72923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6" name="Google Shape;6146;p80"/>
              <p:cNvSpPr/>
              <p:nvPr/>
            </p:nvSpPr>
            <p:spPr>
              <a:xfrm>
                <a:off x="72923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7" name="Google Shape;6147;p80"/>
              <p:cNvSpPr/>
              <p:nvPr/>
            </p:nvSpPr>
            <p:spPr>
              <a:xfrm>
                <a:off x="72923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8" name="Google Shape;6148;p80"/>
              <p:cNvSpPr/>
              <p:nvPr/>
            </p:nvSpPr>
            <p:spPr>
              <a:xfrm>
                <a:off x="72923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9" name="Google Shape;6149;p80"/>
              <p:cNvSpPr/>
              <p:nvPr/>
            </p:nvSpPr>
            <p:spPr>
              <a:xfrm>
                <a:off x="729238"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0" name="Google Shape;6150;p80"/>
              <p:cNvSpPr/>
              <p:nvPr/>
            </p:nvSpPr>
            <p:spPr>
              <a:xfrm>
                <a:off x="729238"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1" name="Google Shape;6151;p80"/>
              <p:cNvSpPr/>
              <p:nvPr/>
            </p:nvSpPr>
            <p:spPr>
              <a:xfrm>
                <a:off x="729238"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2" name="Google Shape;6152;p80"/>
              <p:cNvSpPr/>
              <p:nvPr/>
            </p:nvSpPr>
            <p:spPr>
              <a:xfrm>
                <a:off x="72923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3" name="Google Shape;6153;p80"/>
              <p:cNvSpPr/>
              <p:nvPr/>
            </p:nvSpPr>
            <p:spPr>
              <a:xfrm>
                <a:off x="72923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4" name="Google Shape;6154;p80"/>
              <p:cNvSpPr/>
              <p:nvPr/>
            </p:nvSpPr>
            <p:spPr>
              <a:xfrm>
                <a:off x="72923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55" name="Google Shape;6155;p80"/>
            <p:cNvGrpSpPr/>
            <p:nvPr/>
          </p:nvGrpSpPr>
          <p:grpSpPr>
            <a:xfrm>
              <a:off x="903098" y="1179665"/>
              <a:ext cx="80700" cy="1526144"/>
              <a:chOff x="903098" y="1179665"/>
              <a:chExt cx="80700" cy="1526144"/>
            </a:xfrm>
          </p:grpSpPr>
          <p:sp>
            <p:nvSpPr>
              <p:cNvPr id="6156" name="Google Shape;6156;p80"/>
              <p:cNvSpPr/>
              <p:nvPr/>
            </p:nvSpPr>
            <p:spPr>
              <a:xfrm>
                <a:off x="90309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7" name="Google Shape;6157;p80"/>
              <p:cNvSpPr/>
              <p:nvPr/>
            </p:nvSpPr>
            <p:spPr>
              <a:xfrm>
                <a:off x="90309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8" name="Google Shape;6158;p80"/>
              <p:cNvSpPr/>
              <p:nvPr/>
            </p:nvSpPr>
            <p:spPr>
              <a:xfrm>
                <a:off x="90309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9" name="Google Shape;6159;p80"/>
              <p:cNvSpPr/>
              <p:nvPr/>
            </p:nvSpPr>
            <p:spPr>
              <a:xfrm>
                <a:off x="90309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0" name="Google Shape;6160;p80"/>
              <p:cNvSpPr/>
              <p:nvPr/>
            </p:nvSpPr>
            <p:spPr>
              <a:xfrm>
                <a:off x="903098"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1" name="Google Shape;6161;p80"/>
              <p:cNvSpPr/>
              <p:nvPr/>
            </p:nvSpPr>
            <p:spPr>
              <a:xfrm>
                <a:off x="903098"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2" name="Google Shape;6162;p80"/>
              <p:cNvSpPr/>
              <p:nvPr/>
            </p:nvSpPr>
            <p:spPr>
              <a:xfrm>
                <a:off x="903098"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3" name="Google Shape;6163;p80"/>
              <p:cNvSpPr/>
              <p:nvPr/>
            </p:nvSpPr>
            <p:spPr>
              <a:xfrm>
                <a:off x="90309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4" name="Google Shape;6164;p80"/>
              <p:cNvSpPr/>
              <p:nvPr/>
            </p:nvSpPr>
            <p:spPr>
              <a:xfrm>
                <a:off x="90309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5" name="Google Shape;6165;p80"/>
              <p:cNvSpPr/>
              <p:nvPr/>
            </p:nvSpPr>
            <p:spPr>
              <a:xfrm>
                <a:off x="90309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66" name="Google Shape;6166;p80"/>
            <p:cNvGrpSpPr/>
            <p:nvPr/>
          </p:nvGrpSpPr>
          <p:grpSpPr>
            <a:xfrm>
              <a:off x="1076958" y="1179665"/>
              <a:ext cx="80700" cy="1526144"/>
              <a:chOff x="1076958" y="1179665"/>
              <a:chExt cx="80700" cy="1526144"/>
            </a:xfrm>
          </p:grpSpPr>
          <p:sp>
            <p:nvSpPr>
              <p:cNvPr id="6167" name="Google Shape;6167;p80"/>
              <p:cNvSpPr/>
              <p:nvPr/>
            </p:nvSpPr>
            <p:spPr>
              <a:xfrm>
                <a:off x="107695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8" name="Google Shape;6168;p80"/>
              <p:cNvSpPr/>
              <p:nvPr/>
            </p:nvSpPr>
            <p:spPr>
              <a:xfrm>
                <a:off x="107695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9" name="Google Shape;6169;p80"/>
              <p:cNvSpPr/>
              <p:nvPr/>
            </p:nvSpPr>
            <p:spPr>
              <a:xfrm>
                <a:off x="107695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0" name="Google Shape;6170;p80"/>
              <p:cNvSpPr/>
              <p:nvPr/>
            </p:nvSpPr>
            <p:spPr>
              <a:xfrm>
                <a:off x="107695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1" name="Google Shape;6171;p80"/>
              <p:cNvSpPr/>
              <p:nvPr/>
            </p:nvSpPr>
            <p:spPr>
              <a:xfrm>
                <a:off x="1076958"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2" name="Google Shape;6172;p80"/>
              <p:cNvSpPr/>
              <p:nvPr/>
            </p:nvSpPr>
            <p:spPr>
              <a:xfrm>
                <a:off x="1076958"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3" name="Google Shape;6173;p80"/>
              <p:cNvSpPr/>
              <p:nvPr/>
            </p:nvSpPr>
            <p:spPr>
              <a:xfrm>
                <a:off x="1076958"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4" name="Google Shape;6174;p80"/>
              <p:cNvSpPr/>
              <p:nvPr/>
            </p:nvSpPr>
            <p:spPr>
              <a:xfrm>
                <a:off x="107695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5" name="Google Shape;6175;p80"/>
              <p:cNvSpPr/>
              <p:nvPr/>
            </p:nvSpPr>
            <p:spPr>
              <a:xfrm>
                <a:off x="107695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6" name="Google Shape;6176;p80"/>
              <p:cNvSpPr/>
              <p:nvPr/>
            </p:nvSpPr>
            <p:spPr>
              <a:xfrm>
                <a:off x="107695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77" name="Google Shape;6177;p80"/>
            <p:cNvGrpSpPr/>
            <p:nvPr/>
          </p:nvGrpSpPr>
          <p:grpSpPr>
            <a:xfrm>
              <a:off x="1247707" y="1179665"/>
              <a:ext cx="80700" cy="1526144"/>
              <a:chOff x="1247707" y="1179665"/>
              <a:chExt cx="80700" cy="1526144"/>
            </a:xfrm>
          </p:grpSpPr>
          <p:sp>
            <p:nvSpPr>
              <p:cNvPr id="6178" name="Google Shape;6178;p80"/>
              <p:cNvSpPr/>
              <p:nvPr/>
            </p:nvSpPr>
            <p:spPr>
              <a:xfrm>
                <a:off x="124770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9" name="Google Shape;6179;p80"/>
              <p:cNvSpPr/>
              <p:nvPr/>
            </p:nvSpPr>
            <p:spPr>
              <a:xfrm>
                <a:off x="124770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0" name="Google Shape;6180;p80"/>
              <p:cNvSpPr/>
              <p:nvPr/>
            </p:nvSpPr>
            <p:spPr>
              <a:xfrm>
                <a:off x="124770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1" name="Google Shape;6181;p80"/>
              <p:cNvSpPr/>
              <p:nvPr/>
            </p:nvSpPr>
            <p:spPr>
              <a:xfrm>
                <a:off x="1247707" y="166175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2" name="Google Shape;6182;p80"/>
              <p:cNvSpPr/>
              <p:nvPr/>
            </p:nvSpPr>
            <p:spPr>
              <a:xfrm>
                <a:off x="1247707"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3" name="Google Shape;6183;p80"/>
              <p:cNvSpPr/>
              <p:nvPr/>
            </p:nvSpPr>
            <p:spPr>
              <a:xfrm>
                <a:off x="1247707"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4" name="Google Shape;6184;p80"/>
              <p:cNvSpPr/>
              <p:nvPr/>
            </p:nvSpPr>
            <p:spPr>
              <a:xfrm>
                <a:off x="1247707"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5" name="Google Shape;6185;p80"/>
              <p:cNvSpPr/>
              <p:nvPr/>
            </p:nvSpPr>
            <p:spPr>
              <a:xfrm>
                <a:off x="1247707"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6" name="Google Shape;6186;p80"/>
              <p:cNvSpPr/>
              <p:nvPr/>
            </p:nvSpPr>
            <p:spPr>
              <a:xfrm>
                <a:off x="124770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7" name="Google Shape;6187;p80"/>
              <p:cNvSpPr/>
              <p:nvPr/>
            </p:nvSpPr>
            <p:spPr>
              <a:xfrm>
                <a:off x="124770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88" name="Google Shape;6188;p80"/>
            <p:cNvGrpSpPr/>
            <p:nvPr/>
          </p:nvGrpSpPr>
          <p:grpSpPr>
            <a:xfrm>
              <a:off x="1421567" y="1179665"/>
              <a:ext cx="80700" cy="1526144"/>
              <a:chOff x="1421567" y="1179665"/>
              <a:chExt cx="80700" cy="1526144"/>
            </a:xfrm>
          </p:grpSpPr>
          <p:sp>
            <p:nvSpPr>
              <p:cNvPr id="6189" name="Google Shape;6189;p80"/>
              <p:cNvSpPr/>
              <p:nvPr/>
            </p:nvSpPr>
            <p:spPr>
              <a:xfrm>
                <a:off x="142156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0" name="Google Shape;6190;p80"/>
              <p:cNvSpPr/>
              <p:nvPr/>
            </p:nvSpPr>
            <p:spPr>
              <a:xfrm>
                <a:off x="142156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1" name="Google Shape;6191;p80"/>
              <p:cNvSpPr/>
              <p:nvPr/>
            </p:nvSpPr>
            <p:spPr>
              <a:xfrm>
                <a:off x="142156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2" name="Google Shape;6192;p80"/>
              <p:cNvSpPr/>
              <p:nvPr/>
            </p:nvSpPr>
            <p:spPr>
              <a:xfrm>
                <a:off x="142156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3" name="Google Shape;6193;p80"/>
              <p:cNvSpPr/>
              <p:nvPr/>
            </p:nvSpPr>
            <p:spPr>
              <a:xfrm>
                <a:off x="142156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4" name="Google Shape;6194;p80"/>
              <p:cNvSpPr/>
              <p:nvPr/>
            </p:nvSpPr>
            <p:spPr>
              <a:xfrm>
                <a:off x="142156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5" name="Google Shape;6195;p80"/>
              <p:cNvSpPr/>
              <p:nvPr/>
            </p:nvSpPr>
            <p:spPr>
              <a:xfrm>
                <a:off x="1421567"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6" name="Google Shape;6196;p80"/>
              <p:cNvSpPr/>
              <p:nvPr/>
            </p:nvSpPr>
            <p:spPr>
              <a:xfrm>
                <a:off x="1421567" y="2303717"/>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7" name="Google Shape;6197;p80"/>
              <p:cNvSpPr/>
              <p:nvPr/>
            </p:nvSpPr>
            <p:spPr>
              <a:xfrm>
                <a:off x="142156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8" name="Google Shape;6198;p80"/>
              <p:cNvSpPr/>
              <p:nvPr/>
            </p:nvSpPr>
            <p:spPr>
              <a:xfrm>
                <a:off x="142156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99" name="Google Shape;6199;p80"/>
            <p:cNvGrpSpPr/>
            <p:nvPr/>
          </p:nvGrpSpPr>
          <p:grpSpPr>
            <a:xfrm>
              <a:off x="1592327" y="1179665"/>
              <a:ext cx="80700" cy="1526144"/>
              <a:chOff x="1592327" y="1179665"/>
              <a:chExt cx="80700" cy="1526144"/>
            </a:xfrm>
          </p:grpSpPr>
          <p:sp>
            <p:nvSpPr>
              <p:cNvPr id="6200" name="Google Shape;6200;p80"/>
              <p:cNvSpPr/>
              <p:nvPr/>
            </p:nvSpPr>
            <p:spPr>
              <a:xfrm>
                <a:off x="159232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1" name="Google Shape;6201;p80"/>
              <p:cNvSpPr/>
              <p:nvPr/>
            </p:nvSpPr>
            <p:spPr>
              <a:xfrm>
                <a:off x="159232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2" name="Google Shape;6202;p80"/>
              <p:cNvSpPr/>
              <p:nvPr/>
            </p:nvSpPr>
            <p:spPr>
              <a:xfrm>
                <a:off x="159232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3" name="Google Shape;6203;p80"/>
              <p:cNvSpPr/>
              <p:nvPr/>
            </p:nvSpPr>
            <p:spPr>
              <a:xfrm>
                <a:off x="159232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4" name="Google Shape;6204;p80"/>
              <p:cNvSpPr/>
              <p:nvPr/>
            </p:nvSpPr>
            <p:spPr>
              <a:xfrm>
                <a:off x="159232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5" name="Google Shape;6205;p80"/>
              <p:cNvSpPr/>
              <p:nvPr/>
            </p:nvSpPr>
            <p:spPr>
              <a:xfrm>
                <a:off x="159232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6" name="Google Shape;6206;p80"/>
              <p:cNvSpPr/>
              <p:nvPr/>
            </p:nvSpPr>
            <p:spPr>
              <a:xfrm>
                <a:off x="1592327"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7" name="Google Shape;6207;p80"/>
              <p:cNvSpPr/>
              <p:nvPr/>
            </p:nvSpPr>
            <p:spPr>
              <a:xfrm>
                <a:off x="1592327"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8" name="Google Shape;6208;p80"/>
              <p:cNvSpPr/>
              <p:nvPr/>
            </p:nvSpPr>
            <p:spPr>
              <a:xfrm>
                <a:off x="159232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9" name="Google Shape;6209;p80"/>
              <p:cNvSpPr/>
              <p:nvPr/>
            </p:nvSpPr>
            <p:spPr>
              <a:xfrm>
                <a:off x="159232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10" name="Google Shape;6210;p80"/>
            <p:cNvGrpSpPr/>
            <p:nvPr/>
          </p:nvGrpSpPr>
          <p:grpSpPr>
            <a:xfrm>
              <a:off x="1766187" y="1179665"/>
              <a:ext cx="80700" cy="1526144"/>
              <a:chOff x="1766187" y="1179665"/>
              <a:chExt cx="80700" cy="1526144"/>
            </a:xfrm>
          </p:grpSpPr>
          <p:sp>
            <p:nvSpPr>
              <p:cNvPr id="6211" name="Google Shape;6211;p80"/>
              <p:cNvSpPr/>
              <p:nvPr/>
            </p:nvSpPr>
            <p:spPr>
              <a:xfrm>
                <a:off x="176618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2" name="Google Shape;6212;p80"/>
              <p:cNvSpPr/>
              <p:nvPr/>
            </p:nvSpPr>
            <p:spPr>
              <a:xfrm>
                <a:off x="176618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3" name="Google Shape;6213;p80"/>
              <p:cNvSpPr/>
              <p:nvPr/>
            </p:nvSpPr>
            <p:spPr>
              <a:xfrm>
                <a:off x="176618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4" name="Google Shape;6214;p80"/>
              <p:cNvSpPr/>
              <p:nvPr/>
            </p:nvSpPr>
            <p:spPr>
              <a:xfrm>
                <a:off x="176618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5" name="Google Shape;6215;p80"/>
              <p:cNvSpPr/>
              <p:nvPr/>
            </p:nvSpPr>
            <p:spPr>
              <a:xfrm>
                <a:off x="176618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6" name="Google Shape;6216;p80"/>
              <p:cNvSpPr/>
              <p:nvPr/>
            </p:nvSpPr>
            <p:spPr>
              <a:xfrm>
                <a:off x="176618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7" name="Google Shape;6217;p80"/>
              <p:cNvSpPr/>
              <p:nvPr/>
            </p:nvSpPr>
            <p:spPr>
              <a:xfrm>
                <a:off x="1766187"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8" name="Google Shape;6218;p80"/>
              <p:cNvSpPr/>
              <p:nvPr/>
            </p:nvSpPr>
            <p:spPr>
              <a:xfrm>
                <a:off x="1766187" y="2303717"/>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9" name="Google Shape;6219;p80"/>
              <p:cNvSpPr/>
              <p:nvPr/>
            </p:nvSpPr>
            <p:spPr>
              <a:xfrm>
                <a:off x="1766187" y="2464413"/>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0" name="Google Shape;6220;p80"/>
              <p:cNvSpPr/>
              <p:nvPr/>
            </p:nvSpPr>
            <p:spPr>
              <a:xfrm>
                <a:off x="176618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21" name="Google Shape;6221;p80"/>
            <p:cNvGrpSpPr/>
            <p:nvPr/>
          </p:nvGrpSpPr>
          <p:grpSpPr>
            <a:xfrm>
              <a:off x="1936935" y="1179665"/>
              <a:ext cx="80700" cy="1526144"/>
              <a:chOff x="1936935" y="1179665"/>
              <a:chExt cx="80700" cy="1526144"/>
            </a:xfrm>
          </p:grpSpPr>
          <p:sp>
            <p:nvSpPr>
              <p:cNvPr id="6222" name="Google Shape;6222;p80"/>
              <p:cNvSpPr/>
              <p:nvPr/>
            </p:nvSpPr>
            <p:spPr>
              <a:xfrm>
                <a:off x="193693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3" name="Google Shape;6223;p80"/>
              <p:cNvSpPr/>
              <p:nvPr/>
            </p:nvSpPr>
            <p:spPr>
              <a:xfrm>
                <a:off x="193693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4" name="Google Shape;6224;p80"/>
              <p:cNvSpPr/>
              <p:nvPr/>
            </p:nvSpPr>
            <p:spPr>
              <a:xfrm>
                <a:off x="193693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5" name="Google Shape;6225;p80"/>
              <p:cNvSpPr/>
              <p:nvPr/>
            </p:nvSpPr>
            <p:spPr>
              <a:xfrm>
                <a:off x="193693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6" name="Google Shape;6226;p80"/>
              <p:cNvSpPr/>
              <p:nvPr/>
            </p:nvSpPr>
            <p:spPr>
              <a:xfrm>
                <a:off x="1936935"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7" name="Google Shape;6227;p80"/>
              <p:cNvSpPr/>
              <p:nvPr/>
            </p:nvSpPr>
            <p:spPr>
              <a:xfrm>
                <a:off x="1936935"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8" name="Google Shape;6228;p80"/>
              <p:cNvSpPr/>
              <p:nvPr/>
            </p:nvSpPr>
            <p:spPr>
              <a:xfrm>
                <a:off x="193693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9" name="Google Shape;6229;p80"/>
              <p:cNvSpPr/>
              <p:nvPr/>
            </p:nvSpPr>
            <p:spPr>
              <a:xfrm>
                <a:off x="193693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0" name="Google Shape;6230;p80"/>
              <p:cNvSpPr/>
              <p:nvPr/>
            </p:nvSpPr>
            <p:spPr>
              <a:xfrm>
                <a:off x="193693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1" name="Google Shape;6231;p80"/>
              <p:cNvSpPr/>
              <p:nvPr/>
            </p:nvSpPr>
            <p:spPr>
              <a:xfrm>
                <a:off x="193693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32" name="Google Shape;6232;p80"/>
            <p:cNvGrpSpPr/>
            <p:nvPr/>
          </p:nvGrpSpPr>
          <p:grpSpPr>
            <a:xfrm>
              <a:off x="2110795" y="1179665"/>
              <a:ext cx="80700" cy="1526144"/>
              <a:chOff x="2110795" y="1179665"/>
              <a:chExt cx="80700" cy="1526144"/>
            </a:xfrm>
          </p:grpSpPr>
          <p:sp>
            <p:nvSpPr>
              <p:cNvPr id="6233" name="Google Shape;6233;p80"/>
              <p:cNvSpPr/>
              <p:nvPr/>
            </p:nvSpPr>
            <p:spPr>
              <a:xfrm>
                <a:off x="211079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4" name="Google Shape;6234;p80"/>
              <p:cNvSpPr/>
              <p:nvPr/>
            </p:nvSpPr>
            <p:spPr>
              <a:xfrm>
                <a:off x="211079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5" name="Google Shape;6235;p80"/>
              <p:cNvSpPr/>
              <p:nvPr/>
            </p:nvSpPr>
            <p:spPr>
              <a:xfrm>
                <a:off x="211079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6" name="Google Shape;6236;p80"/>
              <p:cNvSpPr/>
              <p:nvPr/>
            </p:nvSpPr>
            <p:spPr>
              <a:xfrm>
                <a:off x="211079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7" name="Google Shape;6237;p80"/>
              <p:cNvSpPr/>
              <p:nvPr/>
            </p:nvSpPr>
            <p:spPr>
              <a:xfrm>
                <a:off x="2110795"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8" name="Google Shape;6238;p80"/>
              <p:cNvSpPr/>
              <p:nvPr/>
            </p:nvSpPr>
            <p:spPr>
              <a:xfrm>
                <a:off x="2110795"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9" name="Google Shape;6239;p80"/>
              <p:cNvSpPr/>
              <p:nvPr/>
            </p:nvSpPr>
            <p:spPr>
              <a:xfrm>
                <a:off x="211079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0" name="Google Shape;6240;p80"/>
              <p:cNvSpPr/>
              <p:nvPr/>
            </p:nvSpPr>
            <p:spPr>
              <a:xfrm>
                <a:off x="211079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1" name="Google Shape;6241;p80"/>
              <p:cNvSpPr/>
              <p:nvPr/>
            </p:nvSpPr>
            <p:spPr>
              <a:xfrm>
                <a:off x="211079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2" name="Google Shape;6242;p80"/>
              <p:cNvSpPr/>
              <p:nvPr/>
            </p:nvSpPr>
            <p:spPr>
              <a:xfrm>
                <a:off x="211079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43" name="Google Shape;6243;p80"/>
            <p:cNvGrpSpPr/>
            <p:nvPr/>
          </p:nvGrpSpPr>
          <p:grpSpPr>
            <a:xfrm>
              <a:off x="2284655" y="1179665"/>
              <a:ext cx="80700" cy="1526144"/>
              <a:chOff x="2284655" y="1179665"/>
              <a:chExt cx="80700" cy="1526144"/>
            </a:xfrm>
          </p:grpSpPr>
          <p:sp>
            <p:nvSpPr>
              <p:cNvPr id="6244" name="Google Shape;6244;p80"/>
              <p:cNvSpPr/>
              <p:nvPr/>
            </p:nvSpPr>
            <p:spPr>
              <a:xfrm>
                <a:off x="228465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5" name="Google Shape;6245;p80"/>
              <p:cNvSpPr/>
              <p:nvPr/>
            </p:nvSpPr>
            <p:spPr>
              <a:xfrm>
                <a:off x="228465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6" name="Google Shape;6246;p80"/>
              <p:cNvSpPr/>
              <p:nvPr/>
            </p:nvSpPr>
            <p:spPr>
              <a:xfrm>
                <a:off x="228465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7" name="Google Shape;6247;p80"/>
              <p:cNvSpPr/>
              <p:nvPr/>
            </p:nvSpPr>
            <p:spPr>
              <a:xfrm>
                <a:off x="228465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8" name="Google Shape;6248;p80"/>
              <p:cNvSpPr/>
              <p:nvPr/>
            </p:nvSpPr>
            <p:spPr>
              <a:xfrm>
                <a:off x="2284655"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9" name="Google Shape;6249;p80"/>
              <p:cNvSpPr/>
              <p:nvPr/>
            </p:nvSpPr>
            <p:spPr>
              <a:xfrm>
                <a:off x="2284655"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0" name="Google Shape;6250;p80"/>
              <p:cNvSpPr/>
              <p:nvPr/>
            </p:nvSpPr>
            <p:spPr>
              <a:xfrm>
                <a:off x="228465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1" name="Google Shape;6251;p80"/>
              <p:cNvSpPr/>
              <p:nvPr/>
            </p:nvSpPr>
            <p:spPr>
              <a:xfrm>
                <a:off x="228465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2" name="Google Shape;6252;p80"/>
              <p:cNvSpPr/>
              <p:nvPr/>
            </p:nvSpPr>
            <p:spPr>
              <a:xfrm>
                <a:off x="228465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3" name="Google Shape;6253;p80"/>
              <p:cNvSpPr/>
              <p:nvPr/>
            </p:nvSpPr>
            <p:spPr>
              <a:xfrm>
                <a:off x="228465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254" name="Google Shape;6254;p80"/>
          <p:cNvGrpSpPr/>
          <p:nvPr/>
        </p:nvGrpSpPr>
        <p:grpSpPr>
          <a:xfrm>
            <a:off x="5223383" y="1973507"/>
            <a:ext cx="2728496" cy="2204266"/>
            <a:chOff x="2623904" y="1198803"/>
            <a:chExt cx="1364248" cy="1102133"/>
          </a:xfrm>
        </p:grpSpPr>
        <p:grpSp>
          <p:nvGrpSpPr>
            <p:cNvPr id="6255" name="Google Shape;6255;p80"/>
            <p:cNvGrpSpPr/>
            <p:nvPr/>
          </p:nvGrpSpPr>
          <p:grpSpPr>
            <a:xfrm>
              <a:off x="2623907" y="1198803"/>
              <a:ext cx="1364245" cy="273000"/>
              <a:chOff x="2623907" y="1198803"/>
              <a:chExt cx="1364245" cy="273000"/>
            </a:xfrm>
          </p:grpSpPr>
          <p:sp>
            <p:nvSpPr>
              <p:cNvPr id="6256" name="Google Shape;6256;p80"/>
              <p:cNvSpPr/>
              <p:nvPr/>
            </p:nvSpPr>
            <p:spPr>
              <a:xfrm>
                <a:off x="2623907"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7" name="Google Shape;6257;p80"/>
              <p:cNvSpPr/>
              <p:nvPr/>
            </p:nvSpPr>
            <p:spPr>
              <a:xfrm>
                <a:off x="2896718"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8" name="Google Shape;6258;p80"/>
              <p:cNvSpPr/>
              <p:nvPr/>
            </p:nvSpPr>
            <p:spPr>
              <a:xfrm>
                <a:off x="3169529"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9" name="Google Shape;6259;p80"/>
              <p:cNvSpPr/>
              <p:nvPr/>
            </p:nvSpPr>
            <p:spPr>
              <a:xfrm>
                <a:off x="3442341"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0" name="Google Shape;6260;p80"/>
              <p:cNvSpPr/>
              <p:nvPr/>
            </p:nvSpPr>
            <p:spPr>
              <a:xfrm>
                <a:off x="3715152" y="1198803"/>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61" name="Google Shape;6261;p80"/>
            <p:cNvGrpSpPr/>
            <p:nvPr/>
          </p:nvGrpSpPr>
          <p:grpSpPr>
            <a:xfrm>
              <a:off x="2623904" y="1476964"/>
              <a:ext cx="1364245" cy="273000"/>
              <a:chOff x="2623904" y="1476964"/>
              <a:chExt cx="1364245" cy="273000"/>
            </a:xfrm>
          </p:grpSpPr>
          <p:sp>
            <p:nvSpPr>
              <p:cNvPr id="6262" name="Google Shape;6262;p80"/>
              <p:cNvSpPr/>
              <p:nvPr/>
            </p:nvSpPr>
            <p:spPr>
              <a:xfrm>
                <a:off x="2623904" y="1476964"/>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3" name="Google Shape;6263;p80"/>
              <p:cNvSpPr/>
              <p:nvPr/>
            </p:nvSpPr>
            <p:spPr>
              <a:xfrm>
                <a:off x="2896716" y="1476964"/>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4" name="Google Shape;6264;p80"/>
              <p:cNvSpPr/>
              <p:nvPr/>
            </p:nvSpPr>
            <p:spPr>
              <a:xfrm>
                <a:off x="3169527"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5" name="Google Shape;6265;p80"/>
              <p:cNvSpPr/>
              <p:nvPr/>
            </p:nvSpPr>
            <p:spPr>
              <a:xfrm>
                <a:off x="3442338"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6" name="Google Shape;6266;p80"/>
              <p:cNvSpPr/>
              <p:nvPr/>
            </p:nvSpPr>
            <p:spPr>
              <a:xfrm>
                <a:off x="3715149"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67" name="Google Shape;6267;p80"/>
            <p:cNvGrpSpPr/>
            <p:nvPr/>
          </p:nvGrpSpPr>
          <p:grpSpPr>
            <a:xfrm>
              <a:off x="2623907" y="1749775"/>
              <a:ext cx="1364245" cy="273000"/>
              <a:chOff x="2623907" y="1749775"/>
              <a:chExt cx="1364245" cy="273000"/>
            </a:xfrm>
          </p:grpSpPr>
          <p:sp>
            <p:nvSpPr>
              <p:cNvPr id="6268" name="Google Shape;6268;p80"/>
              <p:cNvSpPr/>
              <p:nvPr/>
            </p:nvSpPr>
            <p:spPr>
              <a:xfrm>
                <a:off x="2623907"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9" name="Google Shape;6269;p80"/>
              <p:cNvSpPr/>
              <p:nvPr/>
            </p:nvSpPr>
            <p:spPr>
              <a:xfrm>
                <a:off x="2896718"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0" name="Google Shape;6270;p80"/>
              <p:cNvSpPr/>
              <p:nvPr/>
            </p:nvSpPr>
            <p:spPr>
              <a:xfrm>
                <a:off x="3169529"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1" name="Google Shape;6271;p80"/>
              <p:cNvSpPr/>
              <p:nvPr/>
            </p:nvSpPr>
            <p:spPr>
              <a:xfrm>
                <a:off x="3442341" y="1749775"/>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2" name="Google Shape;6272;p80"/>
              <p:cNvSpPr/>
              <p:nvPr/>
            </p:nvSpPr>
            <p:spPr>
              <a:xfrm>
                <a:off x="3715152" y="1749775"/>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73" name="Google Shape;6273;p80"/>
            <p:cNvGrpSpPr/>
            <p:nvPr/>
          </p:nvGrpSpPr>
          <p:grpSpPr>
            <a:xfrm>
              <a:off x="2623904" y="2027936"/>
              <a:ext cx="1364245" cy="273000"/>
              <a:chOff x="2623904" y="2027936"/>
              <a:chExt cx="1364245" cy="273000"/>
            </a:xfrm>
          </p:grpSpPr>
          <p:sp>
            <p:nvSpPr>
              <p:cNvPr id="6274" name="Google Shape;6274;p80"/>
              <p:cNvSpPr/>
              <p:nvPr/>
            </p:nvSpPr>
            <p:spPr>
              <a:xfrm>
                <a:off x="2623904"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5" name="Google Shape;6275;p80"/>
              <p:cNvSpPr/>
              <p:nvPr/>
            </p:nvSpPr>
            <p:spPr>
              <a:xfrm>
                <a:off x="2896716"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6" name="Google Shape;6276;p80"/>
              <p:cNvSpPr/>
              <p:nvPr/>
            </p:nvSpPr>
            <p:spPr>
              <a:xfrm>
                <a:off x="3169527"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7" name="Google Shape;6277;p80"/>
              <p:cNvSpPr/>
              <p:nvPr/>
            </p:nvSpPr>
            <p:spPr>
              <a:xfrm>
                <a:off x="3442338"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8" name="Google Shape;6278;p80"/>
              <p:cNvSpPr/>
              <p:nvPr/>
            </p:nvSpPr>
            <p:spPr>
              <a:xfrm>
                <a:off x="3715149"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279" name="Google Shape;6279;p80"/>
          <p:cNvGrpSpPr/>
          <p:nvPr/>
        </p:nvGrpSpPr>
        <p:grpSpPr>
          <a:xfrm>
            <a:off x="5202305" y="4891652"/>
            <a:ext cx="2775083" cy="318249"/>
            <a:chOff x="3200660" y="2180272"/>
            <a:chExt cx="2563824" cy="378237"/>
          </a:xfrm>
        </p:grpSpPr>
        <p:sp>
          <p:nvSpPr>
            <p:cNvPr id="6280" name="Google Shape;6280;p80"/>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1" name="Google Shape;6281;p80"/>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2" name="Google Shape;6282;p80"/>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3" name="Google Shape;6283;p80"/>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4" name="Google Shape;6284;p80"/>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5" name="Google Shape;6285;p80"/>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6" name="Google Shape;6286;p80"/>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7" name="Google Shape;6287;p80"/>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8" name="Google Shape;6288;p80"/>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9" name="Google Shape;6289;p80"/>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0" name="Google Shape;6290;p80"/>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1" name="Google Shape;6291;p80"/>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2" name="Google Shape;6292;p80"/>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3" name="Google Shape;6293;p80"/>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4" name="Google Shape;6294;p80"/>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5" name="Google Shape;6295;p80"/>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6" name="Google Shape;6296;p80"/>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7" name="Google Shape;6297;p80"/>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98" name="Google Shape;6298;p80"/>
          <p:cNvGrpSpPr/>
          <p:nvPr/>
        </p:nvGrpSpPr>
        <p:grpSpPr>
          <a:xfrm>
            <a:off x="5195355" y="5447180"/>
            <a:ext cx="2781004" cy="319250"/>
            <a:chOff x="3530150" y="2790075"/>
            <a:chExt cx="1962600" cy="225300"/>
          </a:xfrm>
        </p:grpSpPr>
        <p:sp>
          <p:nvSpPr>
            <p:cNvPr id="6299" name="Google Shape;6299;p80"/>
            <p:cNvSpPr/>
            <p:nvPr/>
          </p:nvSpPr>
          <p:spPr>
            <a:xfrm>
              <a:off x="3530150" y="2790075"/>
              <a:ext cx="1962600" cy="2253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0" name="Google Shape;6300;p80"/>
            <p:cNvSpPr/>
            <p:nvPr/>
          </p:nvSpPr>
          <p:spPr>
            <a:xfrm>
              <a:off x="3530150" y="2790075"/>
              <a:ext cx="1110000" cy="2253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01" name="Google Shape;6301;p80"/>
          <p:cNvGrpSpPr/>
          <p:nvPr/>
        </p:nvGrpSpPr>
        <p:grpSpPr>
          <a:xfrm>
            <a:off x="5195470" y="6003710"/>
            <a:ext cx="2823258" cy="308351"/>
            <a:chOff x="3558802" y="4011244"/>
            <a:chExt cx="1866000" cy="111600"/>
          </a:xfrm>
        </p:grpSpPr>
        <p:sp>
          <p:nvSpPr>
            <p:cNvPr id="6302" name="Google Shape;6302;p80"/>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3" name="Google Shape;6303;p80"/>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04" name="Google Shape;6304;p80"/>
          <p:cNvGrpSpPr/>
          <p:nvPr/>
        </p:nvGrpSpPr>
        <p:grpSpPr>
          <a:xfrm>
            <a:off x="5196046" y="4414850"/>
            <a:ext cx="2767006" cy="239522"/>
            <a:chOff x="3465975" y="2270258"/>
            <a:chExt cx="1986364" cy="171947"/>
          </a:xfrm>
        </p:grpSpPr>
        <p:sp>
          <p:nvSpPr>
            <p:cNvPr id="6305" name="Google Shape;6305;p80"/>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6" name="Google Shape;6306;p80"/>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7" name="Google Shape;6307;p80"/>
            <p:cNvSpPr/>
            <p:nvPr/>
          </p:nvSpPr>
          <p:spPr>
            <a:xfrm rot="-5400000">
              <a:off x="4243603"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8" name="Google Shape;6308;p80"/>
            <p:cNvSpPr/>
            <p:nvPr/>
          </p:nvSpPr>
          <p:spPr>
            <a:xfrm rot="-5400000">
              <a:off x="4502812"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9" name="Google Shape;6309;p80"/>
            <p:cNvSpPr/>
            <p:nvPr/>
          </p:nvSpPr>
          <p:spPr>
            <a:xfrm rot="-5400000">
              <a:off x="4762021"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0" name="Google Shape;6310;p80"/>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1" name="Google Shape;6311;p80"/>
            <p:cNvSpPr/>
            <p:nvPr/>
          </p:nvSpPr>
          <p:spPr>
            <a:xfrm rot="-5400000">
              <a:off x="5021230" y="2270258"/>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312" name="Google Shape;6312;p80"/>
            <p:cNvSpPr/>
            <p:nvPr/>
          </p:nvSpPr>
          <p:spPr>
            <a:xfrm rot="-5400000">
              <a:off x="5280440" y="2270258"/>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6313" name="Google Shape;6313;p80"/>
          <p:cNvGrpSpPr/>
          <p:nvPr/>
        </p:nvGrpSpPr>
        <p:grpSpPr>
          <a:xfrm>
            <a:off x="5218060" y="7142396"/>
            <a:ext cx="2739063" cy="390920"/>
            <a:chOff x="723300" y="4253549"/>
            <a:chExt cx="2276482" cy="324900"/>
          </a:xfrm>
        </p:grpSpPr>
        <p:sp>
          <p:nvSpPr>
            <p:cNvPr id="6314" name="Google Shape;6314;p80"/>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315" name="Google Shape;6315;p80"/>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316" name="Google Shape;6316;p80"/>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317" name="Google Shape;6317;p80"/>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318" name="Google Shape;6318;p80"/>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6319" name="Google Shape;6319;p80"/>
          <p:cNvGrpSpPr/>
          <p:nvPr/>
        </p:nvGrpSpPr>
        <p:grpSpPr>
          <a:xfrm>
            <a:off x="5197182" y="6544878"/>
            <a:ext cx="2778132" cy="360238"/>
            <a:chOff x="705948" y="3788465"/>
            <a:chExt cx="2308953" cy="299400"/>
          </a:xfrm>
        </p:grpSpPr>
        <p:sp>
          <p:nvSpPr>
            <p:cNvPr id="6320" name="Google Shape;6320;p80"/>
            <p:cNvSpPr/>
            <p:nvPr/>
          </p:nvSpPr>
          <p:spPr>
            <a:xfrm>
              <a:off x="705948"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1" name="Google Shape;6321;p80"/>
            <p:cNvSpPr/>
            <p:nvPr/>
          </p:nvSpPr>
          <p:spPr>
            <a:xfrm>
              <a:off x="1209923"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2" name="Google Shape;6322;p80"/>
            <p:cNvSpPr/>
            <p:nvPr/>
          </p:nvSpPr>
          <p:spPr>
            <a:xfrm>
              <a:off x="1713905"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3" name="Google Shape;6323;p80"/>
            <p:cNvSpPr/>
            <p:nvPr/>
          </p:nvSpPr>
          <p:spPr>
            <a:xfrm>
              <a:off x="2189639" y="3788465"/>
              <a:ext cx="335400" cy="299400"/>
            </a:xfrm>
            <a:prstGeom prst="hear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4" name="Google Shape;6324;p80"/>
            <p:cNvSpPr/>
            <p:nvPr/>
          </p:nvSpPr>
          <p:spPr>
            <a:xfrm>
              <a:off x="2679500" y="3788465"/>
              <a:ext cx="335400" cy="299400"/>
            </a:xfrm>
            <a:prstGeom prst="hear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25" name="Google Shape;6325;p80"/>
          <p:cNvGrpSpPr/>
          <p:nvPr/>
        </p:nvGrpSpPr>
        <p:grpSpPr>
          <a:xfrm>
            <a:off x="8391163" y="3752786"/>
            <a:ext cx="2867642" cy="383001"/>
            <a:chOff x="4273350" y="2088443"/>
            <a:chExt cx="1433821" cy="191501"/>
          </a:xfrm>
        </p:grpSpPr>
        <p:grpSp>
          <p:nvGrpSpPr>
            <p:cNvPr id="6326" name="Google Shape;6326;p80"/>
            <p:cNvGrpSpPr/>
            <p:nvPr/>
          </p:nvGrpSpPr>
          <p:grpSpPr>
            <a:xfrm>
              <a:off x="4273350" y="2088443"/>
              <a:ext cx="1433821" cy="0"/>
              <a:chOff x="5224975" y="2962250"/>
              <a:chExt cx="1544400" cy="0"/>
            </a:xfrm>
          </p:grpSpPr>
          <p:cxnSp>
            <p:nvCxnSpPr>
              <p:cNvPr id="6327" name="Google Shape;6327;p8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328" name="Google Shape;6328;p80"/>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329" name="Google Shape;6329;p80"/>
            <p:cNvGrpSpPr/>
            <p:nvPr/>
          </p:nvGrpSpPr>
          <p:grpSpPr>
            <a:xfrm>
              <a:off x="4273350" y="2279944"/>
              <a:ext cx="1433821" cy="0"/>
              <a:chOff x="5224975" y="2962250"/>
              <a:chExt cx="1544400" cy="0"/>
            </a:xfrm>
          </p:grpSpPr>
          <p:cxnSp>
            <p:nvCxnSpPr>
              <p:cNvPr id="6330" name="Google Shape;6330;p8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331" name="Google Shape;6331;p80"/>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332" name="Google Shape;6332;p80"/>
          <p:cNvGrpSpPr/>
          <p:nvPr/>
        </p:nvGrpSpPr>
        <p:grpSpPr>
          <a:xfrm>
            <a:off x="5293056" y="7770594"/>
            <a:ext cx="2609218" cy="588147"/>
            <a:chOff x="2658741" y="4097347"/>
            <a:chExt cx="1304609" cy="294074"/>
          </a:xfrm>
        </p:grpSpPr>
        <p:grpSp>
          <p:nvGrpSpPr>
            <p:cNvPr id="6333" name="Google Shape;6333;p80"/>
            <p:cNvGrpSpPr/>
            <p:nvPr/>
          </p:nvGrpSpPr>
          <p:grpSpPr>
            <a:xfrm>
              <a:off x="2658741" y="4097347"/>
              <a:ext cx="118572" cy="294074"/>
              <a:chOff x="3343310" y="4475555"/>
              <a:chExt cx="127717" cy="316753"/>
            </a:xfrm>
          </p:grpSpPr>
          <p:sp>
            <p:nvSpPr>
              <p:cNvPr id="6334" name="Google Shape;6334;p8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5" name="Google Shape;6335;p8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36" name="Google Shape;6336;p80"/>
            <p:cNvGrpSpPr/>
            <p:nvPr/>
          </p:nvGrpSpPr>
          <p:grpSpPr>
            <a:xfrm>
              <a:off x="3815519" y="4098388"/>
              <a:ext cx="147831" cy="291991"/>
              <a:chOff x="3527539" y="4476677"/>
              <a:chExt cx="159232" cy="314510"/>
            </a:xfrm>
          </p:grpSpPr>
          <p:sp>
            <p:nvSpPr>
              <p:cNvPr id="6337" name="Google Shape;6337;p8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8" name="Google Shape;6338;p8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39" name="Google Shape;6339;p80"/>
            <p:cNvGrpSpPr/>
            <p:nvPr/>
          </p:nvGrpSpPr>
          <p:grpSpPr>
            <a:xfrm>
              <a:off x="3511696" y="4098388"/>
              <a:ext cx="147831" cy="291991"/>
              <a:chOff x="3527539" y="4476677"/>
              <a:chExt cx="159232" cy="314510"/>
            </a:xfrm>
          </p:grpSpPr>
          <p:sp>
            <p:nvSpPr>
              <p:cNvPr id="6340" name="Google Shape;6340;p8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1" name="Google Shape;6341;p8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42" name="Google Shape;6342;p80"/>
            <p:cNvGrpSpPr/>
            <p:nvPr/>
          </p:nvGrpSpPr>
          <p:grpSpPr>
            <a:xfrm>
              <a:off x="3207874" y="4098388"/>
              <a:ext cx="147831" cy="291991"/>
              <a:chOff x="3527539" y="4476677"/>
              <a:chExt cx="159232" cy="314510"/>
            </a:xfrm>
          </p:grpSpPr>
          <p:sp>
            <p:nvSpPr>
              <p:cNvPr id="6343" name="Google Shape;6343;p8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4" name="Google Shape;6344;p8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45" name="Google Shape;6345;p80"/>
            <p:cNvGrpSpPr/>
            <p:nvPr/>
          </p:nvGrpSpPr>
          <p:grpSpPr>
            <a:xfrm>
              <a:off x="2933305" y="4097347"/>
              <a:ext cx="118572" cy="294074"/>
              <a:chOff x="3343310" y="4475555"/>
              <a:chExt cx="127717" cy="316753"/>
            </a:xfrm>
          </p:grpSpPr>
          <p:sp>
            <p:nvSpPr>
              <p:cNvPr id="6346" name="Google Shape;6346;p8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7" name="Google Shape;6347;p8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348" name="Google Shape;6348;p80"/>
          <p:cNvGrpSpPr/>
          <p:nvPr/>
        </p:nvGrpSpPr>
        <p:grpSpPr>
          <a:xfrm>
            <a:off x="8394273" y="1927983"/>
            <a:ext cx="2861422" cy="1502475"/>
            <a:chOff x="5159450" y="1919950"/>
            <a:chExt cx="1541050" cy="862500"/>
          </a:xfrm>
        </p:grpSpPr>
        <p:sp>
          <p:nvSpPr>
            <p:cNvPr id="6349" name="Google Shape;6349;p80"/>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350" name="Google Shape;6350;p80"/>
            <p:cNvGrpSpPr/>
            <p:nvPr/>
          </p:nvGrpSpPr>
          <p:grpSpPr>
            <a:xfrm>
              <a:off x="5159450" y="1919950"/>
              <a:ext cx="1541050" cy="862500"/>
              <a:chOff x="5159450" y="1919950"/>
              <a:chExt cx="1541050" cy="862500"/>
            </a:xfrm>
          </p:grpSpPr>
          <p:cxnSp>
            <p:nvCxnSpPr>
              <p:cNvPr id="6351" name="Google Shape;6351;p80"/>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352" name="Google Shape;6352;p80"/>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353" name="Google Shape;6353;p80"/>
          <p:cNvGrpSpPr/>
          <p:nvPr/>
        </p:nvGrpSpPr>
        <p:grpSpPr>
          <a:xfrm>
            <a:off x="8490547" y="4455523"/>
            <a:ext cx="2668873" cy="1935827"/>
            <a:chOff x="4294923" y="2439811"/>
            <a:chExt cx="1334436" cy="967914"/>
          </a:xfrm>
        </p:grpSpPr>
        <p:grpSp>
          <p:nvGrpSpPr>
            <p:cNvPr id="6354" name="Google Shape;6354;p80"/>
            <p:cNvGrpSpPr/>
            <p:nvPr/>
          </p:nvGrpSpPr>
          <p:grpSpPr>
            <a:xfrm>
              <a:off x="4960455" y="2469658"/>
              <a:ext cx="668904" cy="885524"/>
              <a:chOff x="4960455" y="2469658"/>
              <a:chExt cx="668904" cy="885524"/>
            </a:xfrm>
          </p:grpSpPr>
          <p:sp>
            <p:nvSpPr>
              <p:cNvPr id="6355" name="Google Shape;6355;p80"/>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6" name="Google Shape;6356;p80"/>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7" name="Google Shape;6357;p80"/>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8" name="Google Shape;6358;p80"/>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9" name="Google Shape;6359;p80"/>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0" name="Google Shape;6360;p80"/>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61" name="Google Shape;6361;p80"/>
            <p:cNvGrpSpPr/>
            <p:nvPr/>
          </p:nvGrpSpPr>
          <p:grpSpPr>
            <a:xfrm>
              <a:off x="4294923" y="2469658"/>
              <a:ext cx="668951" cy="885524"/>
              <a:chOff x="4294923" y="2469658"/>
              <a:chExt cx="668951" cy="885524"/>
            </a:xfrm>
          </p:grpSpPr>
          <p:sp>
            <p:nvSpPr>
              <p:cNvPr id="6362" name="Google Shape;6362;p80"/>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3" name="Google Shape;6363;p80"/>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4" name="Google Shape;6364;p80"/>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5" name="Google Shape;6365;p80"/>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6" name="Google Shape;6366;p80"/>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7" name="Google Shape;6367;p80"/>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368" name="Google Shape;6368;p80"/>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69" name="Google Shape;6369;p80"/>
          <p:cNvGrpSpPr/>
          <p:nvPr/>
        </p:nvGrpSpPr>
        <p:grpSpPr>
          <a:xfrm>
            <a:off x="8462954" y="6564412"/>
            <a:ext cx="2861898" cy="1794577"/>
            <a:chOff x="4351371" y="3547942"/>
            <a:chExt cx="1345130" cy="843475"/>
          </a:xfrm>
        </p:grpSpPr>
        <p:grpSp>
          <p:nvGrpSpPr>
            <p:cNvPr id="6370" name="Google Shape;6370;p80"/>
            <p:cNvGrpSpPr/>
            <p:nvPr/>
          </p:nvGrpSpPr>
          <p:grpSpPr>
            <a:xfrm>
              <a:off x="4351371" y="4209917"/>
              <a:ext cx="1345130" cy="181500"/>
              <a:chOff x="4351371" y="4209917"/>
              <a:chExt cx="1345130" cy="181500"/>
            </a:xfrm>
          </p:grpSpPr>
          <p:sp>
            <p:nvSpPr>
              <p:cNvPr id="6371" name="Google Shape;6371;p80"/>
              <p:cNvSpPr/>
              <p:nvPr/>
            </p:nvSpPr>
            <p:spPr>
              <a:xfrm rot="10800000">
                <a:off x="4351371" y="4209917"/>
                <a:ext cx="1281600" cy="181500"/>
              </a:xfrm>
              <a:prstGeom prst="rect">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372" name="Google Shape;6372;p80"/>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373" name="Google Shape;6373;p80"/>
            <p:cNvGrpSpPr/>
            <p:nvPr/>
          </p:nvGrpSpPr>
          <p:grpSpPr>
            <a:xfrm>
              <a:off x="4403010" y="3985221"/>
              <a:ext cx="1109518" cy="181500"/>
              <a:chOff x="4403010" y="3985221"/>
              <a:chExt cx="1109518" cy="181500"/>
            </a:xfrm>
          </p:grpSpPr>
          <p:sp>
            <p:nvSpPr>
              <p:cNvPr id="6374" name="Google Shape;6374;p80"/>
              <p:cNvSpPr/>
              <p:nvPr/>
            </p:nvSpPr>
            <p:spPr>
              <a:xfrm rot="10800000">
                <a:off x="4471829" y="3985221"/>
                <a:ext cx="1040700" cy="1815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375" name="Google Shape;6375;p80"/>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376" name="Google Shape;6376;p80"/>
            <p:cNvGrpSpPr/>
            <p:nvPr/>
          </p:nvGrpSpPr>
          <p:grpSpPr>
            <a:xfrm>
              <a:off x="4618704" y="3766582"/>
              <a:ext cx="807858" cy="181500"/>
              <a:chOff x="4618704" y="3766582"/>
              <a:chExt cx="807858" cy="181500"/>
            </a:xfrm>
          </p:grpSpPr>
          <p:sp>
            <p:nvSpPr>
              <p:cNvPr id="6377" name="Google Shape;6377;p80"/>
              <p:cNvSpPr/>
              <p:nvPr/>
            </p:nvSpPr>
            <p:spPr>
              <a:xfrm rot="10800000">
                <a:off x="4618704" y="3766582"/>
                <a:ext cx="747000" cy="181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378" name="Google Shape;6378;p80"/>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379" name="Google Shape;6379;p80"/>
            <p:cNvGrpSpPr/>
            <p:nvPr/>
          </p:nvGrpSpPr>
          <p:grpSpPr>
            <a:xfrm>
              <a:off x="4735238" y="3547942"/>
              <a:ext cx="462839" cy="181500"/>
              <a:chOff x="4735238" y="3547942"/>
              <a:chExt cx="462839" cy="181500"/>
            </a:xfrm>
          </p:grpSpPr>
          <p:sp>
            <p:nvSpPr>
              <p:cNvPr id="6380" name="Google Shape;6380;p80"/>
              <p:cNvSpPr/>
              <p:nvPr/>
            </p:nvSpPr>
            <p:spPr>
              <a:xfrm rot="10800000">
                <a:off x="4786477" y="3547942"/>
                <a:ext cx="411600" cy="181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381" name="Google Shape;6381;p80"/>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382" name="Google Shape;6382;p80"/>
          <p:cNvGrpSpPr/>
          <p:nvPr/>
        </p:nvGrpSpPr>
        <p:grpSpPr>
          <a:xfrm>
            <a:off x="14815669" y="4435060"/>
            <a:ext cx="2041909" cy="1857706"/>
            <a:chOff x="926675" y="238125"/>
            <a:chExt cx="5755100" cy="5232975"/>
          </a:xfrm>
        </p:grpSpPr>
        <p:sp>
          <p:nvSpPr>
            <p:cNvPr id="6383" name="Google Shape;6383;p80"/>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4" name="Google Shape;6384;p80"/>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5" name="Google Shape;6385;p80"/>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6" name="Google Shape;6386;p80"/>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87" name="Google Shape;6387;p80"/>
          <p:cNvGrpSpPr/>
          <p:nvPr/>
        </p:nvGrpSpPr>
        <p:grpSpPr>
          <a:xfrm>
            <a:off x="1430417" y="5232530"/>
            <a:ext cx="3390748" cy="3121675"/>
            <a:chOff x="727421" y="2828315"/>
            <a:chExt cx="1695374" cy="1560837"/>
          </a:xfrm>
        </p:grpSpPr>
        <p:grpSp>
          <p:nvGrpSpPr>
            <p:cNvPr id="6388" name="Google Shape;6388;p80"/>
            <p:cNvGrpSpPr/>
            <p:nvPr/>
          </p:nvGrpSpPr>
          <p:grpSpPr>
            <a:xfrm>
              <a:off x="727421" y="2828315"/>
              <a:ext cx="1695374" cy="1560837"/>
              <a:chOff x="734799" y="2782450"/>
              <a:chExt cx="1571100" cy="1577400"/>
            </a:xfrm>
          </p:grpSpPr>
          <p:cxnSp>
            <p:nvCxnSpPr>
              <p:cNvPr id="6389" name="Google Shape;6389;p80"/>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390" name="Google Shape;6390;p80"/>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391" name="Google Shape;6391;p80"/>
            <p:cNvGrpSpPr/>
            <p:nvPr/>
          </p:nvGrpSpPr>
          <p:grpSpPr>
            <a:xfrm>
              <a:off x="819108" y="2882501"/>
              <a:ext cx="1556791" cy="1426186"/>
              <a:chOff x="819108" y="2882501"/>
              <a:chExt cx="1556791" cy="1426186"/>
            </a:xfrm>
          </p:grpSpPr>
          <p:grpSp>
            <p:nvGrpSpPr>
              <p:cNvPr id="6392" name="Google Shape;6392;p80"/>
              <p:cNvGrpSpPr/>
              <p:nvPr/>
            </p:nvGrpSpPr>
            <p:grpSpPr>
              <a:xfrm>
                <a:off x="819108" y="2882501"/>
                <a:ext cx="103104" cy="1426186"/>
                <a:chOff x="4674013" y="3100904"/>
                <a:chExt cx="122758" cy="1698043"/>
              </a:xfrm>
            </p:grpSpPr>
            <p:sp>
              <p:nvSpPr>
                <p:cNvPr id="6393" name="Google Shape;6393;p80"/>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4" name="Google Shape;6394;p80"/>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5" name="Google Shape;6395;p80"/>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6" name="Google Shape;6396;p80"/>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7" name="Google Shape;6397;p80"/>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8" name="Google Shape;6398;p80"/>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9" name="Google Shape;6399;p80"/>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00" name="Google Shape;6400;p80"/>
              <p:cNvGrpSpPr/>
              <p:nvPr/>
            </p:nvGrpSpPr>
            <p:grpSpPr>
              <a:xfrm>
                <a:off x="1062475" y="2882501"/>
                <a:ext cx="103104" cy="1426186"/>
                <a:chOff x="4940438" y="3100904"/>
                <a:chExt cx="122758" cy="1698043"/>
              </a:xfrm>
            </p:grpSpPr>
            <p:sp>
              <p:nvSpPr>
                <p:cNvPr id="6401" name="Google Shape;6401;p80"/>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402" name="Google Shape;6402;p80"/>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3" name="Google Shape;6403;p80"/>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4" name="Google Shape;6404;p80"/>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5" name="Google Shape;6405;p80"/>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6" name="Google Shape;6406;p80"/>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7" name="Google Shape;6407;p80"/>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08" name="Google Shape;6408;p80"/>
              <p:cNvGrpSpPr/>
              <p:nvPr/>
            </p:nvGrpSpPr>
            <p:grpSpPr>
              <a:xfrm>
                <a:off x="1299324" y="2882501"/>
                <a:ext cx="103104" cy="1426186"/>
                <a:chOff x="5206863" y="3100904"/>
                <a:chExt cx="122758" cy="1698043"/>
              </a:xfrm>
            </p:grpSpPr>
            <p:sp>
              <p:nvSpPr>
                <p:cNvPr id="6409" name="Google Shape;6409;p8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0" name="Google Shape;6410;p8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1" name="Google Shape;6411;p8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2" name="Google Shape;6412;p8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3" name="Google Shape;6413;p8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4" name="Google Shape;6414;p8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5" name="Google Shape;6415;p8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16" name="Google Shape;6416;p80"/>
              <p:cNvGrpSpPr/>
              <p:nvPr/>
            </p:nvGrpSpPr>
            <p:grpSpPr>
              <a:xfrm>
                <a:off x="1786057" y="2882501"/>
                <a:ext cx="103104" cy="1426186"/>
                <a:chOff x="6006138" y="3143629"/>
                <a:chExt cx="122758" cy="1698043"/>
              </a:xfrm>
            </p:grpSpPr>
            <p:sp>
              <p:nvSpPr>
                <p:cNvPr id="6417" name="Google Shape;6417;p8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418" name="Google Shape;6418;p8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9" name="Google Shape;6419;p8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420" name="Google Shape;6420;p8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1" name="Google Shape;6421;p8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2" name="Google Shape;6422;p8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3" name="Google Shape;6423;p8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24" name="Google Shape;6424;p80"/>
              <p:cNvGrpSpPr/>
              <p:nvPr/>
            </p:nvGrpSpPr>
            <p:grpSpPr>
              <a:xfrm>
                <a:off x="2029422" y="2882501"/>
                <a:ext cx="103104" cy="1426186"/>
                <a:chOff x="6805413" y="3100904"/>
                <a:chExt cx="122758" cy="1698043"/>
              </a:xfrm>
            </p:grpSpPr>
            <p:sp>
              <p:nvSpPr>
                <p:cNvPr id="6425" name="Google Shape;6425;p80"/>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6" name="Google Shape;6426;p80"/>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7" name="Google Shape;6427;p80"/>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8" name="Google Shape;6428;p80"/>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9" name="Google Shape;6429;p80"/>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0" name="Google Shape;6430;p80"/>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1" name="Google Shape;6431;p80"/>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32" name="Google Shape;6432;p80"/>
              <p:cNvGrpSpPr/>
              <p:nvPr/>
            </p:nvGrpSpPr>
            <p:grpSpPr>
              <a:xfrm>
                <a:off x="2272795" y="2882501"/>
                <a:ext cx="103104" cy="1426186"/>
                <a:chOff x="5206863" y="3100904"/>
                <a:chExt cx="122758" cy="1698043"/>
              </a:xfrm>
            </p:grpSpPr>
            <p:sp>
              <p:nvSpPr>
                <p:cNvPr id="6433" name="Google Shape;6433;p8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4" name="Google Shape;6434;p8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5" name="Google Shape;6435;p8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6" name="Google Shape;6436;p8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7" name="Google Shape;6437;p8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8" name="Google Shape;6438;p8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9" name="Google Shape;6439;p8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40" name="Google Shape;6440;p80"/>
              <p:cNvGrpSpPr/>
              <p:nvPr/>
            </p:nvGrpSpPr>
            <p:grpSpPr>
              <a:xfrm>
                <a:off x="1542694" y="2882501"/>
                <a:ext cx="103104" cy="1426186"/>
                <a:chOff x="6006138" y="3143629"/>
                <a:chExt cx="122758" cy="1698043"/>
              </a:xfrm>
            </p:grpSpPr>
            <p:sp>
              <p:nvSpPr>
                <p:cNvPr id="6441" name="Google Shape;6441;p8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442" name="Google Shape;6442;p8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3" name="Google Shape;6443;p8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444" name="Google Shape;6444;p8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5" name="Google Shape;6445;p8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6" name="Google Shape;6446;p8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7" name="Google Shape;6447;p8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6448" name="Google Shape;6448;p80"/>
          <p:cNvGrpSpPr/>
          <p:nvPr/>
        </p:nvGrpSpPr>
        <p:grpSpPr>
          <a:xfrm>
            <a:off x="11342518" y="6611973"/>
            <a:ext cx="5499905" cy="1741354"/>
            <a:chOff x="238125" y="1725700"/>
            <a:chExt cx="7139025" cy="2260325"/>
          </a:xfrm>
        </p:grpSpPr>
        <p:sp>
          <p:nvSpPr>
            <p:cNvPr id="6449" name="Google Shape;6449;p80"/>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0" name="Google Shape;6450;p80"/>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1" name="Google Shape;6451;p80"/>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2" name="Google Shape;6452;p80"/>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3" name="Google Shape;6453;p80"/>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4" name="Google Shape;6454;p80"/>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5" name="Google Shape;6455;p80"/>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6" name="Google Shape;6456;p80"/>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7" name="Google Shape;6457;p80"/>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8" name="Google Shape;6458;p80"/>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59" name="Google Shape;6459;p80"/>
          <p:cNvGrpSpPr/>
          <p:nvPr/>
        </p:nvGrpSpPr>
        <p:grpSpPr>
          <a:xfrm>
            <a:off x="11882846" y="4495467"/>
            <a:ext cx="2210904" cy="1833494"/>
            <a:chOff x="5249100" y="1210600"/>
            <a:chExt cx="3502700" cy="2904775"/>
          </a:xfrm>
        </p:grpSpPr>
        <p:sp>
          <p:nvSpPr>
            <p:cNvPr id="6460" name="Google Shape;6460;p80"/>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1" name="Google Shape;6461;p80"/>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2" name="Google Shape;6462;p80"/>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3" name="Google Shape;6463;p80"/>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464" name="Google Shape;6464;p80"/>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465" name="Google Shape;6465;p80"/>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466" name="Google Shape;6466;p80"/>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467" name="Google Shape;6467;p80"/>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468" name="Google Shape;6468;p80"/>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69" name="Google Shape;6469;p80"/>
          <p:cNvGrpSpPr/>
          <p:nvPr/>
        </p:nvGrpSpPr>
        <p:grpSpPr>
          <a:xfrm>
            <a:off x="14247941" y="1934301"/>
            <a:ext cx="2609300" cy="2249712"/>
            <a:chOff x="7287122" y="1165658"/>
            <a:chExt cx="1219413" cy="1051365"/>
          </a:xfrm>
        </p:grpSpPr>
        <p:grpSp>
          <p:nvGrpSpPr>
            <p:cNvPr id="6470" name="Google Shape;6470;p80"/>
            <p:cNvGrpSpPr/>
            <p:nvPr/>
          </p:nvGrpSpPr>
          <p:grpSpPr>
            <a:xfrm>
              <a:off x="7287122" y="1969723"/>
              <a:ext cx="1219413" cy="247300"/>
              <a:chOff x="7287122" y="1969723"/>
              <a:chExt cx="1219413" cy="247300"/>
            </a:xfrm>
          </p:grpSpPr>
          <p:sp>
            <p:nvSpPr>
              <p:cNvPr id="6471" name="Google Shape;6471;p80"/>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72" name="Google Shape;6472;p80"/>
              <p:cNvGrpSpPr/>
              <p:nvPr/>
            </p:nvGrpSpPr>
            <p:grpSpPr>
              <a:xfrm>
                <a:off x="7287122" y="2063892"/>
                <a:ext cx="1151753" cy="73428"/>
                <a:chOff x="7287122" y="2063892"/>
                <a:chExt cx="1151753" cy="73428"/>
              </a:xfrm>
            </p:grpSpPr>
            <p:sp>
              <p:nvSpPr>
                <p:cNvPr id="6473" name="Google Shape;6473;p80"/>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474" name="Google Shape;6474;p80"/>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475" name="Google Shape;6475;p80"/>
            <p:cNvGrpSpPr/>
            <p:nvPr/>
          </p:nvGrpSpPr>
          <p:grpSpPr>
            <a:xfrm>
              <a:off x="7287122" y="1712201"/>
              <a:ext cx="1219403" cy="246767"/>
              <a:chOff x="7287122" y="1712201"/>
              <a:chExt cx="1219403" cy="246767"/>
            </a:xfrm>
          </p:grpSpPr>
          <p:sp>
            <p:nvSpPr>
              <p:cNvPr id="6476" name="Google Shape;6476;p80"/>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77" name="Google Shape;6477;p80"/>
              <p:cNvGrpSpPr/>
              <p:nvPr/>
            </p:nvGrpSpPr>
            <p:grpSpPr>
              <a:xfrm>
                <a:off x="7287122" y="1842861"/>
                <a:ext cx="1005303" cy="73419"/>
                <a:chOff x="7287122" y="1842861"/>
                <a:chExt cx="1005303" cy="73419"/>
              </a:xfrm>
            </p:grpSpPr>
            <p:sp>
              <p:nvSpPr>
                <p:cNvPr id="6478" name="Google Shape;6478;p80"/>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479" name="Google Shape;6479;p80"/>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480" name="Google Shape;6480;p80"/>
            <p:cNvGrpSpPr/>
            <p:nvPr/>
          </p:nvGrpSpPr>
          <p:grpSpPr>
            <a:xfrm>
              <a:off x="7287122" y="1447520"/>
              <a:ext cx="1219403" cy="286667"/>
              <a:chOff x="7287122" y="1447520"/>
              <a:chExt cx="1219403" cy="286667"/>
            </a:xfrm>
          </p:grpSpPr>
          <p:sp>
            <p:nvSpPr>
              <p:cNvPr id="6481" name="Google Shape;6481;p80"/>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82" name="Google Shape;6482;p80"/>
              <p:cNvGrpSpPr/>
              <p:nvPr/>
            </p:nvGrpSpPr>
            <p:grpSpPr>
              <a:xfrm>
                <a:off x="7287122" y="1581977"/>
                <a:ext cx="852803" cy="73428"/>
                <a:chOff x="7287122" y="1581977"/>
                <a:chExt cx="852803" cy="73428"/>
              </a:xfrm>
            </p:grpSpPr>
            <p:sp>
              <p:nvSpPr>
                <p:cNvPr id="6483" name="Google Shape;6483;p80"/>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484" name="Google Shape;6484;p80"/>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485" name="Google Shape;6485;p80"/>
            <p:cNvGrpSpPr/>
            <p:nvPr/>
          </p:nvGrpSpPr>
          <p:grpSpPr>
            <a:xfrm>
              <a:off x="7287122" y="1165658"/>
              <a:ext cx="1219403" cy="344253"/>
              <a:chOff x="7287122" y="1165658"/>
              <a:chExt cx="1219403" cy="344253"/>
            </a:xfrm>
          </p:grpSpPr>
          <p:sp>
            <p:nvSpPr>
              <p:cNvPr id="6486" name="Google Shape;6486;p80"/>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6487" name="Google Shape;6487;p80"/>
              <p:cNvGrpSpPr/>
              <p:nvPr/>
            </p:nvGrpSpPr>
            <p:grpSpPr>
              <a:xfrm>
                <a:off x="7287122" y="1341025"/>
                <a:ext cx="695703" cy="73419"/>
                <a:chOff x="7287122" y="1341025"/>
                <a:chExt cx="695703" cy="73419"/>
              </a:xfrm>
            </p:grpSpPr>
            <p:sp>
              <p:nvSpPr>
                <p:cNvPr id="6488" name="Google Shape;6488;p80"/>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489" name="Google Shape;6489;p80"/>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490" name="Google Shape;6490;p80"/>
          <p:cNvGrpSpPr/>
          <p:nvPr/>
        </p:nvGrpSpPr>
        <p:grpSpPr>
          <a:xfrm>
            <a:off x="11580926" y="1946347"/>
            <a:ext cx="2795459" cy="2197080"/>
            <a:chOff x="5900602" y="1193063"/>
            <a:chExt cx="1299851" cy="1021707"/>
          </a:xfrm>
        </p:grpSpPr>
        <p:grpSp>
          <p:nvGrpSpPr>
            <p:cNvPr id="6491" name="Google Shape;6491;p80"/>
            <p:cNvGrpSpPr/>
            <p:nvPr/>
          </p:nvGrpSpPr>
          <p:grpSpPr>
            <a:xfrm>
              <a:off x="6520337" y="1193063"/>
              <a:ext cx="341815" cy="799959"/>
              <a:chOff x="6520337" y="1193063"/>
              <a:chExt cx="341815" cy="799959"/>
            </a:xfrm>
          </p:grpSpPr>
          <p:grpSp>
            <p:nvGrpSpPr>
              <p:cNvPr id="6492" name="Google Shape;6492;p80"/>
              <p:cNvGrpSpPr/>
              <p:nvPr/>
            </p:nvGrpSpPr>
            <p:grpSpPr>
              <a:xfrm>
                <a:off x="6520337" y="1589527"/>
                <a:ext cx="213950" cy="403494"/>
                <a:chOff x="6520337" y="1589527"/>
                <a:chExt cx="213950" cy="403494"/>
              </a:xfrm>
            </p:grpSpPr>
            <p:sp>
              <p:nvSpPr>
                <p:cNvPr id="6493" name="Google Shape;6493;p80"/>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4" name="Google Shape;6494;p80"/>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95" name="Google Shape;6495;p80"/>
              <p:cNvGrpSpPr/>
              <p:nvPr/>
            </p:nvGrpSpPr>
            <p:grpSpPr>
              <a:xfrm>
                <a:off x="6577204" y="1193063"/>
                <a:ext cx="284947" cy="464512"/>
                <a:chOff x="6577204" y="1193063"/>
                <a:chExt cx="284947" cy="464512"/>
              </a:xfrm>
            </p:grpSpPr>
            <p:sp>
              <p:nvSpPr>
                <p:cNvPr id="6496" name="Google Shape;6496;p80"/>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497" name="Google Shape;6497;p80"/>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498" name="Google Shape;6498;p80"/>
            <p:cNvGrpSpPr/>
            <p:nvPr/>
          </p:nvGrpSpPr>
          <p:grpSpPr>
            <a:xfrm>
              <a:off x="6238903" y="1193063"/>
              <a:ext cx="300475" cy="900152"/>
              <a:chOff x="6238903" y="1193063"/>
              <a:chExt cx="300475" cy="900152"/>
            </a:xfrm>
          </p:grpSpPr>
          <p:grpSp>
            <p:nvGrpSpPr>
              <p:cNvPr id="6499" name="Google Shape;6499;p80"/>
              <p:cNvGrpSpPr/>
              <p:nvPr/>
            </p:nvGrpSpPr>
            <p:grpSpPr>
              <a:xfrm>
                <a:off x="6290865" y="1489315"/>
                <a:ext cx="248514" cy="603900"/>
                <a:chOff x="6290865" y="1489315"/>
                <a:chExt cx="248514" cy="603900"/>
              </a:xfrm>
            </p:grpSpPr>
            <p:sp>
              <p:nvSpPr>
                <p:cNvPr id="6500" name="Google Shape;6500;p80"/>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1" name="Google Shape;6501;p80"/>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02" name="Google Shape;6502;p80"/>
              <p:cNvGrpSpPr/>
              <p:nvPr/>
            </p:nvGrpSpPr>
            <p:grpSpPr>
              <a:xfrm>
                <a:off x="6238903" y="1193063"/>
                <a:ext cx="284947" cy="333087"/>
                <a:chOff x="6238903" y="1193063"/>
                <a:chExt cx="284947" cy="333087"/>
              </a:xfrm>
            </p:grpSpPr>
            <p:sp>
              <p:nvSpPr>
                <p:cNvPr id="6503" name="Google Shape;6503;p80"/>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504" name="Google Shape;6504;p80"/>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505" name="Google Shape;6505;p80"/>
            <p:cNvGrpSpPr/>
            <p:nvPr/>
          </p:nvGrpSpPr>
          <p:grpSpPr>
            <a:xfrm>
              <a:off x="5900602" y="1193063"/>
              <a:ext cx="444345" cy="1021707"/>
              <a:chOff x="5900602" y="1193063"/>
              <a:chExt cx="444345" cy="1021707"/>
            </a:xfrm>
          </p:grpSpPr>
          <p:grpSp>
            <p:nvGrpSpPr>
              <p:cNvPr id="6506" name="Google Shape;6506;p80"/>
              <p:cNvGrpSpPr/>
              <p:nvPr/>
            </p:nvGrpSpPr>
            <p:grpSpPr>
              <a:xfrm>
                <a:off x="6046501" y="1367785"/>
                <a:ext cx="298446" cy="846986"/>
                <a:chOff x="6046501" y="1367785"/>
                <a:chExt cx="298446" cy="846986"/>
              </a:xfrm>
            </p:grpSpPr>
            <p:sp>
              <p:nvSpPr>
                <p:cNvPr id="6507" name="Google Shape;6507;p80"/>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8" name="Google Shape;6508;p80"/>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09" name="Google Shape;6509;p80"/>
              <p:cNvGrpSpPr/>
              <p:nvPr/>
            </p:nvGrpSpPr>
            <p:grpSpPr>
              <a:xfrm>
                <a:off x="5900602" y="1193063"/>
                <a:ext cx="284947" cy="182312"/>
                <a:chOff x="5900602" y="1193063"/>
                <a:chExt cx="284947" cy="182312"/>
              </a:xfrm>
            </p:grpSpPr>
            <p:sp>
              <p:nvSpPr>
                <p:cNvPr id="6510" name="Google Shape;6510;p80"/>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511" name="Google Shape;6511;p80"/>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512" name="Google Shape;6512;p80"/>
            <p:cNvGrpSpPr/>
            <p:nvPr/>
          </p:nvGrpSpPr>
          <p:grpSpPr>
            <a:xfrm>
              <a:off x="6738300" y="1193063"/>
              <a:ext cx="462153" cy="707634"/>
              <a:chOff x="6738300" y="1193063"/>
              <a:chExt cx="462153" cy="707634"/>
            </a:xfrm>
          </p:grpSpPr>
          <p:grpSp>
            <p:nvGrpSpPr>
              <p:cNvPr id="6513" name="Google Shape;6513;p80"/>
              <p:cNvGrpSpPr/>
              <p:nvPr/>
            </p:nvGrpSpPr>
            <p:grpSpPr>
              <a:xfrm>
                <a:off x="6915505" y="1193063"/>
                <a:ext cx="284947" cy="597387"/>
                <a:chOff x="6915505" y="1193063"/>
                <a:chExt cx="284947" cy="597387"/>
              </a:xfrm>
            </p:grpSpPr>
            <p:sp>
              <p:nvSpPr>
                <p:cNvPr id="6514" name="Google Shape;6514;p80"/>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515" name="Google Shape;6515;p80"/>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516" name="Google Shape;6516;p80"/>
              <p:cNvGrpSpPr/>
              <p:nvPr/>
            </p:nvGrpSpPr>
            <p:grpSpPr>
              <a:xfrm>
                <a:off x="6738300" y="1684725"/>
                <a:ext cx="230066" cy="215971"/>
                <a:chOff x="6738300" y="1684725"/>
                <a:chExt cx="230066" cy="215971"/>
              </a:xfrm>
            </p:grpSpPr>
            <p:sp>
              <p:nvSpPr>
                <p:cNvPr id="6517" name="Google Shape;6517;p80"/>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8" name="Google Shape;6518;p80"/>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22" name="Shape 6522"/>
        <p:cNvGrpSpPr/>
        <p:nvPr/>
      </p:nvGrpSpPr>
      <p:grpSpPr>
        <a:xfrm>
          <a:off x="0" y="0"/>
          <a:ext cx="0" cy="0"/>
          <a:chOff x="0" y="0"/>
          <a:chExt cx="0" cy="0"/>
        </a:xfrm>
      </p:grpSpPr>
      <p:grpSp>
        <p:nvGrpSpPr>
          <p:cNvPr id="6523" name="Google Shape;6523;p81"/>
          <p:cNvGrpSpPr/>
          <p:nvPr/>
        </p:nvGrpSpPr>
        <p:grpSpPr>
          <a:xfrm>
            <a:off x="1658718" y="4615269"/>
            <a:ext cx="678471" cy="596373"/>
            <a:chOff x="898875" y="244725"/>
            <a:chExt cx="481800" cy="423500"/>
          </a:xfrm>
        </p:grpSpPr>
        <p:sp>
          <p:nvSpPr>
            <p:cNvPr id="6524" name="Google Shape;6524;p8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25" name="Google Shape;6525;p8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26" name="Google Shape;6526;p8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27" name="Google Shape;6527;p8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28" name="Google Shape;6528;p8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29" name="Google Shape;6529;p8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530" name="Google Shape;6530;p81"/>
          <p:cNvGrpSpPr/>
          <p:nvPr/>
        </p:nvGrpSpPr>
        <p:grpSpPr>
          <a:xfrm>
            <a:off x="2535482" y="4574205"/>
            <a:ext cx="596337" cy="678506"/>
            <a:chOff x="1529350" y="258825"/>
            <a:chExt cx="423475" cy="481825"/>
          </a:xfrm>
        </p:grpSpPr>
        <p:sp>
          <p:nvSpPr>
            <p:cNvPr id="6531" name="Google Shape;6531;p81"/>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32" name="Google Shape;6532;p81"/>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533" name="Google Shape;6533;p81"/>
          <p:cNvGrpSpPr/>
          <p:nvPr/>
        </p:nvGrpSpPr>
        <p:grpSpPr>
          <a:xfrm>
            <a:off x="3321433" y="4734546"/>
            <a:ext cx="681780" cy="357824"/>
            <a:chOff x="2084325" y="363300"/>
            <a:chExt cx="484150" cy="254100"/>
          </a:xfrm>
        </p:grpSpPr>
        <p:sp>
          <p:nvSpPr>
            <p:cNvPr id="6534" name="Google Shape;6534;p81"/>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35" name="Google Shape;6535;p81"/>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536" name="Google Shape;6536;p81"/>
          <p:cNvGrpSpPr/>
          <p:nvPr/>
        </p:nvGrpSpPr>
        <p:grpSpPr>
          <a:xfrm>
            <a:off x="4220022" y="4574205"/>
            <a:ext cx="596337" cy="678506"/>
            <a:chOff x="2707500" y="249400"/>
            <a:chExt cx="423475" cy="481825"/>
          </a:xfrm>
        </p:grpSpPr>
        <p:sp>
          <p:nvSpPr>
            <p:cNvPr id="6537" name="Google Shape;6537;p81"/>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38" name="Google Shape;6538;p81"/>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539" name="Google Shape;6539;p81"/>
          <p:cNvGrpSpPr/>
          <p:nvPr/>
        </p:nvGrpSpPr>
        <p:grpSpPr>
          <a:xfrm>
            <a:off x="5047252" y="4574856"/>
            <a:ext cx="610772" cy="677203"/>
            <a:chOff x="3300325" y="249875"/>
            <a:chExt cx="433725" cy="480900"/>
          </a:xfrm>
        </p:grpSpPr>
        <p:sp>
          <p:nvSpPr>
            <p:cNvPr id="6540" name="Google Shape;6540;p81"/>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41" name="Google Shape;6541;p81"/>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42" name="Google Shape;6542;p81"/>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43" name="Google Shape;6543;p81"/>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44" name="Google Shape;6544;p81"/>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45" name="Google Shape;6545;p81"/>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546" name="Google Shape;6546;p81"/>
          <p:cNvGrpSpPr/>
          <p:nvPr/>
        </p:nvGrpSpPr>
        <p:grpSpPr>
          <a:xfrm>
            <a:off x="5825423" y="4574698"/>
            <a:ext cx="704698" cy="677520"/>
            <a:chOff x="3854700" y="249750"/>
            <a:chExt cx="500425" cy="481125"/>
          </a:xfrm>
        </p:grpSpPr>
        <p:sp>
          <p:nvSpPr>
            <p:cNvPr id="6547" name="Google Shape;6547;p81"/>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48" name="Google Shape;6548;p81"/>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49" name="Google Shape;6549;p81"/>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50" name="Google Shape;6550;p81"/>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51" name="Google Shape;6551;p81"/>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52" name="Google Shape;6552;p81"/>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53" name="Google Shape;6553;p81"/>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54" name="Google Shape;6554;p81"/>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555" name="Google Shape;6555;p81"/>
          <p:cNvGrpSpPr/>
          <p:nvPr/>
        </p:nvGrpSpPr>
        <p:grpSpPr>
          <a:xfrm>
            <a:off x="6661401" y="4574698"/>
            <a:ext cx="704698" cy="677520"/>
            <a:chOff x="4447550" y="249750"/>
            <a:chExt cx="500425" cy="481125"/>
          </a:xfrm>
        </p:grpSpPr>
        <p:sp>
          <p:nvSpPr>
            <p:cNvPr id="6556" name="Google Shape;6556;p81"/>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57" name="Google Shape;6557;p81"/>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558" name="Google Shape;6558;p81"/>
          <p:cNvGrpSpPr/>
          <p:nvPr/>
        </p:nvGrpSpPr>
        <p:grpSpPr>
          <a:xfrm>
            <a:off x="7519804" y="4574205"/>
            <a:ext cx="678506" cy="678506"/>
            <a:chOff x="5049725" y="249400"/>
            <a:chExt cx="481825" cy="481825"/>
          </a:xfrm>
        </p:grpSpPr>
        <p:sp>
          <p:nvSpPr>
            <p:cNvPr id="6559" name="Google Shape;6559;p81"/>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60" name="Google Shape;6560;p81"/>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561" name="Google Shape;6561;p81"/>
          <p:cNvGrpSpPr/>
          <p:nvPr/>
        </p:nvGrpSpPr>
        <p:grpSpPr>
          <a:xfrm>
            <a:off x="8347686" y="4574204"/>
            <a:ext cx="678506" cy="678506"/>
            <a:chOff x="5660400" y="238125"/>
            <a:chExt cx="481825" cy="481825"/>
          </a:xfrm>
        </p:grpSpPr>
        <p:sp>
          <p:nvSpPr>
            <p:cNvPr id="6562" name="Google Shape;6562;p81"/>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63" name="Google Shape;6563;p81"/>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564" name="Google Shape;6564;p81"/>
          <p:cNvGrpSpPr/>
          <p:nvPr/>
        </p:nvGrpSpPr>
        <p:grpSpPr>
          <a:xfrm>
            <a:off x="9181058" y="4574205"/>
            <a:ext cx="678506" cy="678506"/>
            <a:chOff x="6235400" y="249400"/>
            <a:chExt cx="481825" cy="481825"/>
          </a:xfrm>
        </p:grpSpPr>
        <p:sp>
          <p:nvSpPr>
            <p:cNvPr id="6565" name="Google Shape;6565;p81"/>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66" name="Google Shape;6566;p81"/>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67" name="Google Shape;6567;p81"/>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68" name="Google Shape;6568;p81"/>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69" name="Google Shape;6569;p81"/>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570" name="Google Shape;6570;p81"/>
          <p:cNvGrpSpPr/>
          <p:nvPr/>
        </p:nvGrpSpPr>
        <p:grpSpPr>
          <a:xfrm>
            <a:off x="1657750" y="5463619"/>
            <a:ext cx="680407" cy="596232"/>
            <a:chOff x="899850" y="871450"/>
            <a:chExt cx="483175" cy="423400"/>
          </a:xfrm>
        </p:grpSpPr>
        <p:sp>
          <p:nvSpPr>
            <p:cNvPr id="6571" name="Google Shape;6571;p81"/>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72" name="Google Shape;6572;p81"/>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73" name="Google Shape;6573;p81"/>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74" name="Google Shape;6574;p81"/>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575" name="Google Shape;6575;p81"/>
          <p:cNvSpPr/>
          <p:nvPr/>
        </p:nvSpPr>
        <p:spPr>
          <a:xfrm>
            <a:off x="2531348" y="5422429"/>
            <a:ext cx="604399" cy="678506"/>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576" name="Google Shape;6576;p81"/>
          <p:cNvGrpSpPr/>
          <p:nvPr/>
        </p:nvGrpSpPr>
        <p:grpSpPr>
          <a:xfrm>
            <a:off x="3321750" y="5422465"/>
            <a:ext cx="681146" cy="678541"/>
            <a:chOff x="2085450" y="842250"/>
            <a:chExt cx="483700" cy="481850"/>
          </a:xfrm>
        </p:grpSpPr>
        <p:sp>
          <p:nvSpPr>
            <p:cNvPr id="6577" name="Google Shape;6577;p81"/>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78" name="Google Shape;6578;p81"/>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79" name="Google Shape;6579;p81"/>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580" name="Google Shape;6580;p81"/>
          <p:cNvGrpSpPr/>
          <p:nvPr/>
        </p:nvGrpSpPr>
        <p:grpSpPr>
          <a:xfrm>
            <a:off x="4178885" y="5422482"/>
            <a:ext cx="678612" cy="678506"/>
            <a:chOff x="2685825" y="840375"/>
            <a:chExt cx="481900" cy="481825"/>
          </a:xfrm>
        </p:grpSpPr>
        <p:sp>
          <p:nvSpPr>
            <p:cNvPr id="6581" name="Google Shape;6581;p81"/>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82" name="Google Shape;6582;p81"/>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583" name="Google Shape;6583;p81"/>
          <p:cNvGrpSpPr/>
          <p:nvPr/>
        </p:nvGrpSpPr>
        <p:grpSpPr>
          <a:xfrm>
            <a:off x="5002207" y="5421849"/>
            <a:ext cx="700861" cy="679773"/>
            <a:chOff x="3270675" y="841800"/>
            <a:chExt cx="497700" cy="482725"/>
          </a:xfrm>
        </p:grpSpPr>
        <p:sp>
          <p:nvSpPr>
            <p:cNvPr id="6584" name="Google Shape;6584;p81"/>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85" name="Google Shape;6585;p81"/>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86" name="Google Shape;6586;p81"/>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587" name="Google Shape;6587;p81"/>
          <p:cNvSpPr/>
          <p:nvPr/>
        </p:nvSpPr>
        <p:spPr>
          <a:xfrm>
            <a:off x="5838259" y="5443621"/>
            <a:ext cx="678506" cy="636119"/>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588" name="Google Shape;6588;p81"/>
          <p:cNvGrpSpPr/>
          <p:nvPr/>
        </p:nvGrpSpPr>
        <p:grpSpPr>
          <a:xfrm>
            <a:off x="6674498" y="5463567"/>
            <a:ext cx="678506" cy="596337"/>
            <a:chOff x="4467200" y="877100"/>
            <a:chExt cx="481825" cy="423475"/>
          </a:xfrm>
        </p:grpSpPr>
        <p:sp>
          <p:nvSpPr>
            <p:cNvPr id="6589" name="Google Shape;6589;p81"/>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90" name="Google Shape;6590;p81"/>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91" name="Google Shape;6591;p81"/>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92" name="Google Shape;6592;p81"/>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593" name="Google Shape;6593;p81"/>
          <p:cNvGrpSpPr/>
          <p:nvPr/>
        </p:nvGrpSpPr>
        <p:grpSpPr>
          <a:xfrm>
            <a:off x="7504279" y="5422465"/>
            <a:ext cx="709557" cy="678541"/>
            <a:chOff x="5045500" y="842250"/>
            <a:chExt cx="503875" cy="481850"/>
          </a:xfrm>
        </p:grpSpPr>
        <p:sp>
          <p:nvSpPr>
            <p:cNvPr id="6594" name="Google Shape;6594;p81"/>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95" name="Google Shape;6595;p81"/>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596" name="Google Shape;6596;p81"/>
          <p:cNvGrpSpPr/>
          <p:nvPr/>
        </p:nvGrpSpPr>
        <p:grpSpPr>
          <a:xfrm>
            <a:off x="8349974" y="5474902"/>
            <a:ext cx="673929" cy="573665"/>
            <a:chOff x="5645200" y="879425"/>
            <a:chExt cx="478575" cy="407375"/>
          </a:xfrm>
        </p:grpSpPr>
        <p:sp>
          <p:nvSpPr>
            <p:cNvPr id="6597" name="Google Shape;6597;p81"/>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98" name="Google Shape;6598;p81"/>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99" name="Google Shape;6599;p81"/>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00" name="Google Shape;6600;p81"/>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01" name="Google Shape;6601;p81"/>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02" name="Google Shape;6602;p81"/>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03" name="Google Shape;6603;p81"/>
          <p:cNvGrpSpPr/>
          <p:nvPr/>
        </p:nvGrpSpPr>
        <p:grpSpPr>
          <a:xfrm>
            <a:off x="9222125" y="5422482"/>
            <a:ext cx="596373" cy="678506"/>
            <a:chOff x="6264525" y="842250"/>
            <a:chExt cx="423500" cy="481825"/>
          </a:xfrm>
        </p:grpSpPr>
        <p:sp>
          <p:nvSpPr>
            <p:cNvPr id="6604" name="Google Shape;6604;p81"/>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05" name="Google Shape;6605;p81"/>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06" name="Google Shape;6606;p81"/>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07" name="Google Shape;6607;p81"/>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08" name="Google Shape;6608;p81"/>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09" name="Google Shape;6609;p81"/>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10" name="Google Shape;6610;p81"/>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11" name="Google Shape;6611;p81"/>
          <p:cNvGrpSpPr/>
          <p:nvPr/>
        </p:nvGrpSpPr>
        <p:grpSpPr>
          <a:xfrm>
            <a:off x="1658701" y="6251789"/>
            <a:ext cx="678506" cy="678506"/>
            <a:chOff x="900750" y="1436075"/>
            <a:chExt cx="481825" cy="481825"/>
          </a:xfrm>
        </p:grpSpPr>
        <p:sp>
          <p:nvSpPr>
            <p:cNvPr id="6612" name="Google Shape;6612;p81"/>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13" name="Google Shape;6613;p81"/>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14" name="Google Shape;6614;p81"/>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15" name="Google Shape;6615;p81"/>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16" name="Google Shape;6616;p81"/>
          <p:cNvGrpSpPr/>
          <p:nvPr/>
        </p:nvGrpSpPr>
        <p:grpSpPr>
          <a:xfrm>
            <a:off x="2494397" y="6372366"/>
            <a:ext cx="678506" cy="437352"/>
            <a:chOff x="1492675" y="1520750"/>
            <a:chExt cx="481825" cy="310575"/>
          </a:xfrm>
        </p:grpSpPr>
        <p:sp>
          <p:nvSpPr>
            <p:cNvPr id="6617" name="Google Shape;6617;p81"/>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18" name="Google Shape;6618;p81"/>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19" name="Google Shape;6619;p81"/>
          <p:cNvGrpSpPr/>
          <p:nvPr/>
        </p:nvGrpSpPr>
        <p:grpSpPr>
          <a:xfrm>
            <a:off x="3309991" y="6251754"/>
            <a:ext cx="704663" cy="678576"/>
            <a:chOff x="2071000" y="1435025"/>
            <a:chExt cx="500400" cy="481875"/>
          </a:xfrm>
        </p:grpSpPr>
        <p:sp>
          <p:nvSpPr>
            <p:cNvPr id="6620" name="Google Shape;6620;p81"/>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21" name="Google Shape;6621;p81"/>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22" name="Google Shape;6622;p81"/>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23" name="Google Shape;6623;p81"/>
          <p:cNvGrpSpPr/>
          <p:nvPr/>
        </p:nvGrpSpPr>
        <p:grpSpPr>
          <a:xfrm>
            <a:off x="4166317" y="6293419"/>
            <a:ext cx="703748" cy="595246"/>
            <a:chOff x="2678350" y="1464650"/>
            <a:chExt cx="499750" cy="422700"/>
          </a:xfrm>
        </p:grpSpPr>
        <p:sp>
          <p:nvSpPr>
            <p:cNvPr id="6624" name="Google Shape;6624;p81"/>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25" name="Google Shape;6625;p81"/>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26" name="Google Shape;6626;p81"/>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27" name="Google Shape;6627;p81"/>
          <p:cNvGrpSpPr/>
          <p:nvPr/>
        </p:nvGrpSpPr>
        <p:grpSpPr>
          <a:xfrm>
            <a:off x="5013384" y="6251789"/>
            <a:ext cx="678506" cy="678506"/>
            <a:chOff x="3271200" y="1435075"/>
            <a:chExt cx="481825" cy="481825"/>
          </a:xfrm>
        </p:grpSpPr>
        <p:sp>
          <p:nvSpPr>
            <p:cNvPr id="6628" name="Google Shape;6628;p81"/>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29" name="Google Shape;6629;p81"/>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30" name="Google Shape;6630;p81"/>
          <p:cNvGrpSpPr/>
          <p:nvPr/>
        </p:nvGrpSpPr>
        <p:grpSpPr>
          <a:xfrm>
            <a:off x="5834330" y="6251754"/>
            <a:ext cx="686885" cy="678576"/>
            <a:chOff x="3858100" y="1435075"/>
            <a:chExt cx="487775" cy="481875"/>
          </a:xfrm>
        </p:grpSpPr>
        <p:sp>
          <p:nvSpPr>
            <p:cNvPr id="6631" name="Google Shape;6631;p81"/>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32" name="Google Shape;6632;p81"/>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33" name="Google Shape;6633;p81"/>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34" name="Google Shape;6634;p81"/>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35" name="Google Shape;6635;p81"/>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36" name="Google Shape;6636;p81"/>
          <p:cNvGrpSpPr/>
          <p:nvPr/>
        </p:nvGrpSpPr>
        <p:grpSpPr>
          <a:xfrm>
            <a:off x="6674497" y="6251789"/>
            <a:ext cx="678506" cy="678506"/>
            <a:chOff x="4456875" y="1435075"/>
            <a:chExt cx="481825" cy="481825"/>
          </a:xfrm>
        </p:grpSpPr>
        <p:sp>
          <p:nvSpPr>
            <p:cNvPr id="6637" name="Google Shape;6637;p81"/>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38" name="Google Shape;6638;p81"/>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39" name="Google Shape;6639;p81"/>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40" name="Google Shape;6640;p81"/>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41" name="Google Shape;6641;p81"/>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42" name="Google Shape;6642;p81"/>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43" name="Google Shape;6643;p81"/>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44" name="Google Shape;6644;p81"/>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45" name="Google Shape;6645;p81"/>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46" name="Google Shape;6646;p81"/>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47" name="Google Shape;6647;p81"/>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48" name="Google Shape;6648;p81"/>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49" name="Google Shape;6649;p81"/>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50" name="Google Shape;6650;p81"/>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51" name="Google Shape;6651;p81"/>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52" name="Google Shape;6652;p81"/>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53" name="Google Shape;6653;p81"/>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54" name="Google Shape;6654;p81"/>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55" name="Google Shape;6655;p81"/>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56" name="Google Shape;6656;p81"/>
          <p:cNvGrpSpPr/>
          <p:nvPr/>
        </p:nvGrpSpPr>
        <p:grpSpPr>
          <a:xfrm>
            <a:off x="7516477" y="6251771"/>
            <a:ext cx="685160" cy="678541"/>
            <a:chOff x="5049725" y="1435050"/>
            <a:chExt cx="486550" cy="481850"/>
          </a:xfrm>
        </p:grpSpPr>
        <p:sp>
          <p:nvSpPr>
            <p:cNvPr id="6657" name="Google Shape;6657;p81"/>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58" name="Google Shape;6658;p81"/>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59" name="Google Shape;6659;p81"/>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60" name="Google Shape;6660;p81"/>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61" name="Google Shape;6661;p81"/>
          <p:cNvGrpSpPr/>
          <p:nvPr/>
        </p:nvGrpSpPr>
        <p:grpSpPr>
          <a:xfrm>
            <a:off x="8347580" y="6251789"/>
            <a:ext cx="678717" cy="678506"/>
            <a:chOff x="5642475" y="1435075"/>
            <a:chExt cx="481975" cy="481825"/>
          </a:xfrm>
        </p:grpSpPr>
        <p:sp>
          <p:nvSpPr>
            <p:cNvPr id="6662" name="Google Shape;6662;p81"/>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63" name="Google Shape;6663;p81"/>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64" name="Google Shape;6664;p81"/>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65" name="Google Shape;6665;p81"/>
          <p:cNvGrpSpPr/>
          <p:nvPr/>
        </p:nvGrpSpPr>
        <p:grpSpPr>
          <a:xfrm>
            <a:off x="9176552" y="6251771"/>
            <a:ext cx="687518" cy="678541"/>
            <a:chOff x="6232000" y="1435050"/>
            <a:chExt cx="488225" cy="481850"/>
          </a:xfrm>
        </p:grpSpPr>
        <p:sp>
          <p:nvSpPr>
            <p:cNvPr id="6666" name="Google Shape;6666;p81"/>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67" name="Google Shape;6667;p81"/>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68" name="Google Shape;6668;p81"/>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69" name="Google Shape;6669;p81"/>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70" name="Google Shape;6670;p81"/>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71" name="Google Shape;6671;p81"/>
          <p:cNvGrpSpPr/>
          <p:nvPr/>
        </p:nvGrpSpPr>
        <p:grpSpPr>
          <a:xfrm>
            <a:off x="1698024" y="7079089"/>
            <a:ext cx="599858" cy="675584"/>
            <a:chOff x="924450" y="2028975"/>
            <a:chExt cx="425975" cy="479750"/>
          </a:xfrm>
        </p:grpSpPr>
        <p:sp>
          <p:nvSpPr>
            <p:cNvPr id="6672" name="Google Shape;6672;p81"/>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73" name="Google Shape;6673;p81"/>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74" name="Google Shape;6674;p81"/>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75" name="Google Shape;6675;p81"/>
          <p:cNvGrpSpPr/>
          <p:nvPr/>
        </p:nvGrpSpPr>
        <p:grpSpPr>
          <a:xfrm>
            <a:off x="3323017" y="7118695"/>
            <a:ext cx="678612" cy="596373"/>
            <a:chOff x="2085450" y="2057100"/>
            <a:chExt cx="481900" cy="423500"/>
          </a:xfrm>
        </p:grpSpPr>
        <p:sp>
          <p:nvSpPr>
            <p:cNvPr id="6676" name="Google Shape;6676;p81"/>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77" name="Google Shape;6677;p81"/>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78" name="Google Shape;6678;p81"/>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79" name="Google Shape;6679;p81"/>
          <p:cNvGrpSpPr/>
          <p:nvPr/>
        </p:nvGrpSpPr>
        <p:grpSpPr>
          <a:xfrm>
            <a:off x="4178885" y="7165183"/>
            <a:ext cx="678612" cy="503396"/>
            <a:chOff x="2678275" y="2090100"/>
            <a:chExt cx="481900" cy="357475"/>
          </a:xfrm>
        </p:grpSpPr>
        <p:sp>
          <p:nvSpPr>
            <p:cNvPr id="6680" name="Google Shape;6680;p81"/>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81" name="Google Shape;6681;p81"/>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82" name="Google Shape;6682;p81"/>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83" name="Google Shape;6683;p81"/>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84" name="Google Shape;6684;p81"/>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85" name="Google Shape;6685;p81"/>
          <p:cNvGrpSpPr/>
          <p:nvPr/>
        </p:nvGrpSpPr>
        <p:grpSpPr>
          <a:xfrm>
            <a:off x="5133293" y="7189579"/>
            <a:ext cx="438690" cy="454602"/>
            <a:chOff x="3357325" y="2093500"/>
            <a:chExt cx="311525" cy="322825"/>
          </a:xfrm>
        </p:grpSpPr>
        <p:sp>
          <p:nvSpPr>
            <p:cNvPr id="6686" name="Google Shape;6686;p81"/>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87" name="Google Shape;6687;p81"/>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88" name="Google Shape;6688;p81"/>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689" name="Google Shape;6689;p81"/>
          <p:cNvSpPr/>
          <p:nvPr/>
        </p:nvSpPr>
        <p:spPr>
          <a:xfrm>
            <a:off x="5843839" y="7100927"/>
            <a:ext cx="667346" cy="631648"/>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690" name="Google Shape;6690;p81"/>
          <p:cNvGrpSpPr/>
          <p:nvPr/>
        </p:nvGrpSpPr>
        <p:grpSpPr>
          <a:xfrm>
            <a:off x="6721672" y="7077628"/>
            <a:ext cx="584157" cy="678506"/>
            <a:chOff x="4492800" y="2027925"/>
            <a:chExt cx="414825" cy="481825"/>
          </a:xfrm>
        </p:grpSpPr>
        <p:sp>
          <p:nvSpPr>
            <p:cNvPr id="6691" name="Google Shape;6691;p81"/>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92" name="Google Shape;6692;p81"/>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93" name="Google Shape;6693;p81"/>
          <p:cNvGrpSpPr/>
          <p:nvPr/>
        </p:nvGrpSpPr>
        <p:grpSpPr>
          <a:xfrm>
            <a:off x="7519857" y="7077611"/>
            <a:ext cx="678400" cy="678541"/>
            <a:chOff x="5049725" y="2027900"/>
            <a:chExt cx="481750" cy="481850"/>
          </a:xfrm>
        </p:grpSpPr>
        <p:sp>
          <p:nvSpPr>
            <p:cNvPr id="6694" name="Google Shape;6694;p81"/>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95" name="Google Shape;6695;p81"/>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96" name="Google Shape;6696;p81"/>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97" name="Google Shape;6697;p81"/>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98" name="Google Shape;6698;p81"/>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99" name="Google Shape;6699;p81"/>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00" name="Google Shape;6700;p81"/>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01" name="Google Shape;6701;p81"/>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702" name="Google Shape;6702;p81"/>
          <p:cNvGrpSpPr/>
          <p:nvPr/>
        </p:nvGrpSpPr>
        <p:grpSpPr>
          <a:xfrm>
            <a:off x="8467048" y="7077787"/>
            <a:ext cx="439781" cy="678189"/>
            <a:chOff x="5726350" y="2028150"/>
            <a:chExt cx="312300" cy="481600"/>
          </a:xfrm>
        </p:grpSpPr>
        <p:sp>
          <p:nvSpPr>
            <p:cNvPr id="6703" name="Google Shape;6703;p81"/>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04" name="Google Shape;6704;p81"/>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05" name="Google Shape;6705;p81"/>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706" name="Google Shape;6706;p81"/>
          <p:cNvGrpSpPr/>
          <p:nvPr/>
        </p:nvGrpSpPr>
        <p:grpSpPr>
          <a:xfrm>
            <a:off x="9187430" y="7084000"/>
            <a:ext cx="665762" cy="665762"/>
            <a:chOff x="6239925" y="2032450"/>
            <a:chExt cx="472775" cy="472775"/>
          </a:xfrm>
        </p:grpSpPr>
        <p:sp>
          <p:nvSpPr>
            <p:cNvPr id="6707" name="Google Shape;6707;p81"/>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08" name="Google Shape;6708;p81"/>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709" name="Google Shape;6709;p81"/>
          <p:cNvGrpSpPr/>
          <p:nvPr/>
        </p:nvGrpSpPr>
        <p:grpSpPr>
          <a:xfrm>
            <a:off x="10085614" y="4728184"/>
            <a:ext cx="669282" cy="370849"/>
            <a:chOff x="903075" y="2730000"/>
            <a:chExt cx="475275" cy="263350"/>
          </a:xfrm>
        </p:grpSpPr>
        <p:sp>
          <p:nvSpPr>
            <p:cNvPr id="6710" name="Google Shape;6710;p81"/>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11" name="Google Shape;6711;p81"/>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12" name="Google Shape;6712;p81"/>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713" name="Google Shape;6713;p81"/>
          <p:cNvGrpSpPr/>
          <p:nvPr/>
        </p:nvGrpSpPr>
        <p:grpSpPr>
          <a:xfrm>
            <a:off x="2494397" y="7077628"/>
            <a:ext cx="678506" cy="678506"/>
            <a:chOff x="1492675" y="2027925"/>
            <a:chExt cx="481825" cy="481825"/>
          </a:xfrm>
        </p:grpSpPr>
        <p:sp>
          <p:nvSpPr>
            <p:cNvPr id="6714" name="Google Shape;6714;p81"/>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15" name="Google Shape;6715;p81"/>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16" name="Google Shape;6716;p81"/>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17" name="Google Shape;6717;p81"/>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18" name="Google Shape;6718;p81"/>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719" name="Google Shape;6719;p81"/>
          <p:cNvGrpSpPr/>
          <p:nvPr/>
        </p:nvGrpSpPr>
        <p:grpSpPr>
          <a:xfrm>
            <a:off x="10947149" y="4574356"/>
            <a:ext cx="678506" cy="678506"/>
            <a:chOff x="1492675" y="2620775"/>
            <a:chExt cx="481825" cy="481825"/>
          </a:xfrm>
        </p:grpSpPr>
        <p:sp>
          <p:nvSpPr>
            <p:cNvPr id="6720" name="Google Shape;6720;p81"/>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21" name="Google Shape;6721;p81"/>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722" name="Google Shape;6722;p81"/>
          <p:cNvSpPr/>
          <p:nvPr/>
        </p:nvSpPr>
        <p:spPr>
          <a:xfrm>
            <a:off x="11747044" y="4574189"/>
            <a:ext cx="705015" cy="678506"/>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723" name="Google Shape;6723;p81"/>
          <p:cNvGrpSpPr/>
          <p:nvPr/>
        </p:nvGrpSpPr>
        <p:grpSpPr>
          <a:xfrm>
            <a:off x="12594657" y="4606322"/>
            <a:ext cx="667170" cy="614574"/>
            <a:chOff x="2682350" y="2643425"/>
            <a:chExt cx="473775" cy="436425"/>
          </a:xfrm>
        </p:grpSpPr>
        <p:sp>
          <p:nvSpPr>
            <p:cNvPr id="6724" name="Google Shape;6724;p81"/>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25" name="Google Shape;6725;p81"/>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26" name="Google Shape;6726;p81"/>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27" name="Google Shape;6727;p81"/>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28" name="Google Shape;6728;p81"/>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29" name="Google Shape;6729;p81"/>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30" name="Google Shape;6730;p81"/>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731" name="Google Shape;6731;p81"/>
          <p:cNvGrpSpPr/>
          <p:nvPr/>
        </p:nvGrpSpPr>
        <p:grpSpPr>
          <a:xfrm>
            <a:off x="13525635" y="4574356"/>
            <a:ext cx="477063" cy="678506"/>
            <a:chOff x="3342725" y="2620775"/>
            <a:chExt cx="338775" cy="481825"/>
          </a:xfrm>
        </p:grpSpPr>
        <p:sp>
          <p:nvSpPr>
            <p:cNvPr id="6732" name="Google Shape;6732;p81"/>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33" name="Google Shape;6733;p81"/>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34" name="Google Shape;6734;p81"/>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735" name="Google Shape;6735;p81"/>
          <p:cNvGrpSpPr/>
          <p:nvPr/>
        </p:nvGrpSpPr>
        <p:grpSpPr>
          <a:xfrm>
            <a:off x="14313136" y="4574356"/>
            <a:ext cx="556591" cy="678506"/>
            <a:chOff x="3907325" y="2620775"/>
            <a:chExt cx="395250" cy="481825"/>
          </a:xfrm>
        </p:grpSpPr>
        <p:sp>
          <p:nvSpPr>
            <p:cNvPr id="6736" name="Google Shape;6736;p81"/>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37" name="Google Shape;6737;p81"/>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38" name="Google Shape;6738;p81"/>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39" name="Google Shape;6739;p81"/>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740" name="Google Shape;6740;p81"/>
          <p:cNvGrpSpPr/>
          <p:nvPr/>
        </p:nvGrpSpPr>
        <p:grpSpPr>
          <a:xfrm>
            <a:off x="15099510" y="4595567"/>
            <a:ext cx="678506" cy="636084"/>
            <a:chOff x="4456875" y="2635825"/>
            <a:chExt cx="481825" cy="451700"/>
          </a:xfrm>
        </p:grpSpPr>
        <p:sp>
          <p:nvSpPr>
            <p:cNvPr id="6741" name="Google Shape;6741;p81"/>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42" name="Google Shape;6742;p81"/>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43" name="Google Shape;6743;p81"/>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44" name="Google Shape;6744;p81"/>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45" name="Google Shape;6745;p81"/>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46" name="Google Shape;6746;p81"/>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747" name="Google Shape;6747;p81"/>
          <p:cNvGrpSpPr/>
          <p:nvPr/>
        </p:nvGrpSpPr>
        <p:grpSpPr>
          <a:xfrm>
            <a:off x="15949358" y="4595567"/>
            <a:ext cx="678506" cy="636084"/>
            <a:chOff x="5049725" y="2635825"/>
            <a:chExt cx="481825" cy="451700"/>
          </a:xfrm>
        </p:grpSpPr>
        <p:sp>
          <p:nvSpPr>
            <p:cNvPr id="6748" name="Google Shape;6748;p81"/>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49" name="Google Shape;6749;p81"/>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50" name="Google Shape;6750;p81"/>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751" name="Google Shape;6751;p81"/>
          <p:cNvGrpSpPr/>
          <p:nvPr/>
        </p:nvGrpSpPr>
        <p:grpSpPr>
          <a:xfrm>
            <a:off x="4750772" y="7904487"/>
            <a:ext cx="677133" cy="676746"/>
            <a:chOff x="5643000" y="2621375"/>
            <a:chExt cx="480850" cy="480575"/>
          </a:xfrm>
        </p:grpSpPr>
        <p:sp>
          <p:nvSpPr>
            <p:cNvPr id="6752" name="Google Shape;6752;p81"/>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53" name="Google Shape;6753;p81"/>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54" name="Google Shape;6754;p81"/>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55" name="Google Shape;6755;p81"/>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56" name="Google Shape;6756;p81"/>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57" name="Google Shape;6757;p81"/>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58" name="Google Shape;6758;p81"/>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759" name="Google Shape;6759;p81"/>
          <p:cNvGrpSpPr/>
          <p:nvPr/>
        </p:nvGrpSpPr>
        <p:grpSpPr>
          <a:xfrm>
            <a:off x="8385564" y="7903607"/>
            <a:ext cx="678717" cy="678506"/>
            <a:chOff x="6235250" y="2620775"/>
            <a:chExt cx="481975" cy="481825"/>
          </a:xfrm>
        </p:grpSpPr>
        <p:sp>
          <p:nvSpPr>
            <p:cNvPr id="6760" name="Google Shape;6760;p81"/>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61" name="Google Shape;6761;p81"/>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62" name="Google Shape;6762;p81"/>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63" name="Google Shape;6763;p81"/>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64" name="Google Shape;6764;p81"/>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765" name="Google Shape;6765;p81"/>
          <p:cNvSpPr/>
          <p:nvPr/>
        </p:nvSpPr>
        <p:spPr>
          <a:xfrm>
            <a:off x="10075168" y="5441386"/>
            <a:ext cx="690053" cy="64059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766" name="Google Shape;6766;p81"/>
          <p:cNvGrpSpPr/>
          <p:nvPr/>
        </p:nvGrpSpPr>
        <p:grpSpPr>
          <a:xfrm>
            <a:off x="10945304" y="5422634"/>
            <a:ext cx="682202" cy="678506"/>
            <a:chOff x="1535000" y="3223325"/>
            <a:chExt cx="484450" cy="481825"/>
          </a:xfrm>
        </p:grpSpPr>
        <p:sp>
          <p:nvSpPr>
            <p:cNvPr id="6767" name="Google Shape;6767;p81"/>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68" name="Google Shape;6768;p81"/>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69" name="Google Shape;6769;p81"/>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770" name="Google Shape;6770;p81"/>
          <p:cNvGrpSpPr/>
          <p:nvPr/>
        </p:nvGrpSpPr>
        <p:grpSpPr>
          <a:xfrm>
            <a:off x="11760439" y="5493237"/>
            <a:ext cx="678506" cy="537299"/>
            <a:chOff x="2085525" y="3263750"/>
            <a:chExt cx="481825" cy="381550"/>
          </a:xfrm>
        </p:grpSpPr>
        <p:sp>
          <p:nvSpPr>
            <p:cNvPr id="6771" name="Google Shape;6771;p81"/>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72" name="Google Shape;6772;p81"/>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773" name="Google Shape;6773;p81"/>
          <p:cNvSpPr/>
          <p:nvPr/>
        </p:nvSpPr>
        <p:spPr>
          <a:xfrm>
            <a:off x="12588808" y="5557381"/>
            <a:ext cx="678506" cy="408589"/>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774" name="Google Shape;6774;p81"/>
          <p:cNvGrpSpPr/>
          <p:nvPr/>
        </p:nvGrpSpPr>
        <p:grpSpPr>
          <a:xfrm>
            <a:off x="13423963" y="5422615"/>
            <a:ext cx="680407" cy="678541"/>
            <a:chOff x="3270450" y="3213625"/>
            <a:chExt cx="483175" cy="481850"/>
          </a:xfrm>
        </p:grpSpPr>
        <p:sp>
          <p:nvSpPr>
            <p:cNvPr id="6775" name="Google Shape;6775;p81"/>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76" name="Google Shape;6776;p81"/>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777" name="Google Shape;6777;p81"/>
          <p:cNvGrpSpPr/>
          <p:nvPr/>
        </p:nvGrpSpPr>
        <p:grpSpPr>
          <a:xfrm>
            <a:off x="14422501" y="5422633"/>
            <a:ext cx="337862" cy="678506"/>
            <a:chOff x="3984950" y="3213600"/>
            <a:chExt cx="239925" cy="481825"/>
          </a:xfrm>
        </p:grpSpPr>
        <p:sp>
          <p:nvSpPr>
            <p:cNvPr id="6778" name="Google Shape;6778;p81"/>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79" name="Google Shape;6779;p81"/>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780" name="Google Shape;6780;p81"/>
          <p:cNvSpPr/>
          <p:nvPr/>
        </p:nvSpPr>
        <p:spPr>
          <a:xfrm>
            <a:off x="15099156" y="5422429"/>
            <a:ext cx="678612" cy="678506"/>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81" name="Google Shape;6781;p81"/>
          <p:cNvSpPr/>
          <p:nvPr/>
        </p:nvSpPr>
        <p:spPr>
          <a:xfrm>
            <a:off x="15949017" y="5462138"/>
            <a:ext cx="678506" cy="599083"/>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782" name="Google Shape;6782;p81"/>
          <p:cNvGrpSpPr/>
          <p:nvPr/>
        </p:nvGrpSpPr>
        <p:grpSpPr>
          <a:xfrm>
            <a:off x="3748563" y="7962974"/>
            <a:ext cx="710437" cy="559760"/>
            <a:chOff x="5629975" y="3255775"/>
            <a:chExt cx="504500" cy="397500"/>
          </a:xfrm>
        </p:grpSpPr>
        <p:sp>
          <p:nvSpPr>
            <p:cNvPr id="6783" name="Google Shape;6783;p81"/>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84" name="Google Shape;6784;p81"/>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85" name="Google Shape;6785;p81"/>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86" name="Google Shape;6786;p81"/>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87" name="Google Shape;6787;p81"/>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788" name="Google Shape;6788;p81"/>
          <p:cNvGrpSpPr/>
          <p:nvPr/>
        </p:nvGrpSpPr>
        <p:grpSpPr>
          <a:xfrm>
            <a:off x="7511679" y="7963186"/>
            <a:ext cx="680513" cy="559337"/>
            <a:chOff x="6234950" y="3255925"/>
            <a:chExt cx="483250" cy="397200"/>
          </a:xfrm>
        </p:grpSpPr>
        <p:sp>
          <p:nvSpPr>
            <p:cNvPr id="6789" name="Google Shape;6789;p81"/>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90" name="Google Shape;6790;p81"/>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91" name="Google Shape;6791;p81"/>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92" name="Google Shape;6792;p81"/>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93" name="Google Shape;6793;p81"/>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94" name="Google Shape;6794;p81"/>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795" name="Google Shape;6795;p81"/>
          <p:cNvGrpSpPr/>
          <p:nvPr/>
        </p:nvGrpSpPr>
        <p:grpSpPr>
          <a:xfrm>
            <a:off x="10102213" y="6251940"/>
            <a:ext cx="636084" cy="678506"/>
            <a:chOff x="914900" y="3806450"/>
            <a:chExt cx="451700" cy="481825"/>
          </a:xfrm>
        </p:grpSpPr>
        <p:sp>
          <p:nvSpPr>
            <p:cNvPr id="6796" name="Google Shape;6796;p81"/>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97" name="Google Shape;6797;p81"/>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98" name="Google Shape;6798;p81"/>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99" name="Google Shape;6799;p81"/>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00" name="Google Shape;6800;p81"/>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801" name="Google Shape;6801;p81"/>
          <p:cNvGrpSpPr/>
          <p:nvPr/>
        </p:nvGrpSpPr>
        <p:grpSpPr>
          <a:xfrm>
            <a:off x="10940056" y="6251570"/>
            <a:ext cx="692694" cy="679245"/>
            <a:chOff x="1490050" y="3805975"/>
            <a:chExt cx="491900" cy="482350"/>
          </a:xfrm>
        </p:grpSpPr>
        <p:sp>
          <p:nvSpPr>
            <p:cNvPr id="6802" name="Google Shape;6802;p81"/>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03" name="Google Shape;6803;p81"/>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04" name="Google Shape;6804;p81"/>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05" name="Google Shape;6805;p81"/>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806" name="Google Shape;6806;p81"/>
          <p:cNvGrpSpPr/>
          <p:nvPr/>
        </p:nvGrpSpPr>
        <p:grpSpPr>
          <a:xfrm>
            <a:off x="11787793" y="6251940"/>
            <a:ext cx="623797" cy="678506"/>
            <a:chOff x="2104275" y="3806450"/>
            <a:chExt cx="442975" cy="481825"/>
          </a:xfrm>
        </p:grpSpPr>
        <p:sp>
          <p:nvSpPr>
            <p:cNvPr id="6807" name="Google Shape;6807;p81"/>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08" name="Google Shape;6808;p81"/>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809" name="Google Shape;6809;p81"/>
          <p:cNvGrpSpPr/>
          <p:nvPr/>
        </p:nvGrpSpPr>
        <p:grpSpPr>
          <a:xfrm>
            <a:off x="12634826" y="6251940"/>
            <a:ext cx="586832" cy="678506"/>
            <a:chOff x="2710875" y="3806450"/>
            <a:chExt cx="416725" cy="481825"/>
          </a:xfrm>
        </p:grpSpPr>
        <p:sp>
          <p:nvSpPr>
            <p:cNvPr id="6810" name="Google Shape;6810;p81"/>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11" name="Google Shape;6811;p81"/>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812" name="Google Shape;6812;p81"/>
          <p:cNvGrpSpPr/>
          <p:nvPr/>
        </p:nvGrpSpPr>
        <p:grpSpPr>
          <a:xfrm>
            <a:off x="13424914" y="6332823"/>
            <a:ext cx="678506" cy="516739"/>
            <a:chOff x="3271200" y="3863875"/>
            <a:chExt cx="481825" cy="366950"/>
          </a:xfrm>
        </p:grpSpPr>
        <p:sp>
          <p:nvSpPr>
            <p:cNvPr id="6813" name="Google Shape;6813;p81"/>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14" name="Google Shape;6814;p81"/>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815" name="Google Shape;6815;p81"/>
          <p:cNvGrpSpPr/>
          <p:nvPr/>
        </p:nvGrpSpPr>
        <p:grpSpPr>
          <a:xfrm>
            <a:off x="14295903" y="6252398"/>
            <a:ext cx="591057" cy="677591"/>
            <a:chOff x="3895050" y="3806775"/>
            <a:chExt cx="419725" cy="481175"/>
          </a:xfrm>
        </p:grpSpPr>
        <p:sp>
          <p:nvSpPr>
            <p:cNvPr id="6816" name="Google Shape;6816;p81"/>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17" name="Google Shape;6817;p81"/>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818" name="Google Shape;6818;p81"/>
          <p:cNvGrpSpPr/>
          <p:nvPr/>
        </p:nvGrpSpPr>
        <p:grpSpPr>
          <a:xfrm>
            <a:off x="15102467" y="6251957"/>
            <a:ext cx="672592" cy="678471"/>
            <a:chOff x="4464775" y="3806475"/>
            <a:chExt cx="477625" cy="481800"/>
          </a:xfrm>
        </p:grpSpPr>
        <p:sp>
          <p:nvSpPr>
            <p:cNvPr id="6819" name="Google Shape;6819;p81"/>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20" name="Google Shape;6820;p81"/>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21" name="Google Shape;6821;p81"/>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22" name="Google Shape;6822;p81"/>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23" name="Google Shape;6823;p81"/>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24" name="Google Shape;6824;p81"/>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825" name="Google Shape;6825;p81"/>
          <p:cNvGrpSpPr/>
          <p:nvPr/>
        </p:nvGrpSpPr>
        <p:grpSpPr>
          <a:xfrm>
            <a:off x="15949358" y="6251940"/>
            <a:ext cx="678506" cy="678506"/>
            <a:chOff x="5049725" y="3806450"/>
            <a:chExt cx="481825" cy="481825"/>
          </a:xfrm>
        </p:grpSpPr>
        <p:sp>
          <p:nvSpPr>
            <p:cNvPr id="6826" name="Google Shape;6826;p81"/>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27" name="Google Shape;6827;p81"/>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28" name="Google Shape;6828;p81"/>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829" name="Google Shape;6829;p81"/>
          <p:cNvGrpSpPr/>
          <p:nvPr/>
        </p:nvGrpSpPr>
        <p:grpSpPr>
          <a:xfrm>
            <a:off x="2923967" y="7903596"/>
            <a:ext cx="678506" cy="678506"/>
            <a:chOff x="5651375" y="3806450"/>
            <a:chExt cx="481825" cy="481825"/>
          </a:xfrm>
        </p:grpSpPr>
        <p:sp>
          <p:nvSpPr>
            <p:cNvPr id="6830" name="Google Shape;6830;p81"/>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31" name="Google Shape;6831;p81"/>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32" name="Google Shape;6832;p81"/>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33" name="Google Shape;6833;p81"/>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834" name="Google Shape;6834;p81"/>
          <p:cNvGrpSpPr/>
          <p:nvPr/>
        </p:nvGrpSpPr>
        <p:grpSpPr>
          <a:xfrm>
            <a:off x="6721326" y="7907574"/>
            <a:ext cx="597006" cy="670550"/>
            <a:chOff x="6264300" y="3809300"/>
            <a:chExt cx="423950" cy="476175"/>
          </a:xfrm>
        </p:grpSpPr>
        <p:sp>
          <p:nvSpPr>
            <p:cNvPr id="6835" name="Google Shape;6835;p81"/>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36" name="Google Shape;6836;p81"/>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37" name="Google Shape;6837;p81"/>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838" name="Google Shape;6838;p81"/>
          <p:cNvGrpSpPr/>
          <p:nvPr/>
        </p:nvGrpSpPr>
        <p:grpSpPr>
          <a:xfrm>
            <a:off x="10079682" y="7077762"/>
            <a:ext cx="681146" cy="678541"/>
            <a:chOff x="898875" y="4399275"/>
            <a:chExt cx="483700" cy="481850"/>
          </a:xfrm>
        </p:grpSpPr>
        <p:sp>
          <p:nvSpPr>
            <p:cNvPr id="6839" name="Google Shape;6839;p81"/>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40" name="Google Shape;6840;p81"/>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41" name="Google Shape;6841;p81"/>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42" name="Google Shape;6842;p81"/>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43" name="Google Shape;6843;p81"/>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44" name="Google Shape;6844;p81"/>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45" name="Google Shape;6845;p81"/>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46" name="Google Shape;6846;p81"/>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847" name="Google Shape;6847;p81"/>
          <p:cNvGrpSpPr/>
          <p:nvPr/>
        </p:nvGrpSpPr>
        <p:grpSpPr>
          <a:xfrm>
            <a:off x="10947149" y="7108267"/>
            <a:ext cx="678506" cy="617531"/>
            <a:chOff x="1492675" y="4420975"/>
            <a:chExt cx="481825" cy="438525"/>
          </a:xfrm>
        </p:grpSpPr>
        <p:sp>
          <p:nvSpPr>
            <p:cNvPr id="6848" name="Google Shape;6848;p81"/>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49" name="Google Shape;6849;p81"/>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50" name="Google Shape;6850;p81"/>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51" name="Google Shape;6851;p81"/>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52" name="Google Shape;6852;p81"/>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853" name="Google Shape;6853;p81"/>
          <p:cNvGrpSpPr/>
          <p:nvPr/>
        </p:nvGrpSpPr>
        <p:grpSpPr>
          <a:xfrm>
            <a:off x="11757112" y="7079117"/>
            <a:ext cx="685160" cy="675830"/>
            <a:chOff x="2084100" y="4400250"/>
            <a:chExt cx="486550" cy="479925"/>
          </a:xfrm>
        </p:grpSpPr>
        <p:sp>
          <p:nvSpPr>
            <p:cNvPr id="6854" name="Google Shape;6854;p81"/>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55" name="Google Shape;6855;p81"/>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56" name="Google Shape;6856;p81"/>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57" name="Google Shape;6857;p81"/>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58" name="Google Shape;6858;p81"/>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59" name="Google Shape;6859;p81"/>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860" name="Google Shape;6860;p81"/>
          <p:cNvGrpSpPr/>
          <p:nvPr/>
        </p:nvGrpSpPr>
        <p:grpSpPr>
          <a:xfrm>
            <a:off x="12630073" y="7077814"/>
            <a:ext cx="596337" cy="678436"/>
            <a:chOff x="2707950" y="4399325"/>
            <a:chExt cx="423475" cy="481775"/>
          </a:xfrm>
        </p:grpSpPr>
        <p:sp>
          <p:nvSpPr>
            <p:cNvPr id="6861" name="Google Shape;6861;p81"/>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62" name="Google Shape;6862;p81"/>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63" name="Google Shape;6863;p81"/>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64" name="Google Shape;6864;p81"/>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65" name="Google Shape;6865;p81"/>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66" name="Google Shape;6866;p81"/>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67" name="Google Shape;6867;p81"/>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68" name="Google Shape;6868;p81"/>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69" name="Google Shape;6869;p81"/>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70" name="Google Shape;6870;p81"/>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71" name="Google Shape;6871;p81"/>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72" name="Google Shape;6872;p81"/>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873" name="Google Shape;6873;p81"/>
          <p:cNvGrpSpPr/>
          <p:nvPr/>
        </p:nvGrpSpPr>
        <p:grpSpPr>
          <a:xfrm>
            <a:off x="13489111" y="7077762"/>
            <a:ext cx="550113" cy="678541"/>
            <a:chOff x="3330525" y="4399275"/>
            <a:chExt cx="390650" cy="481850"/>
          </a:xfrm>
        </p:grpSpPr>
        <p:sp>
          <p:nvSpPr>
            <p:cNvPr id="6874" name="Google Shape;6874;p81"/>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75" name="Google Shape;6875;p81"/>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76" name="Google Shape;6876;p81"/>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77" name="Google Shape;6877;p81"/>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78" name="Google Shape;6878;p81"/>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79" name="Google Shape;6879;p81"/>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80" name="Google Shape;6880;p81"/>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881" name="Google Shape;6881;p81"/>
          <p:cNvGrpSpPr/>
          <p:nvPr/>
        </p:nvGrpSpPr>
        <p:grpSpPr>
          <a:xfrm>
            <a:off x="14338168" y="7077779"/>
            <a:ext cx="506530" cy="678506"/>
            <a:chOff x="3938800" y="4399275"/>
            <a:chExt cx="359700" cy="481825"/>
          </a:xfrm>
        </p:grpSpPr>
        <p:sp>
          <p:nvSpPr>
            <p:cNvPr id="6882" name="Google Shape;6882;p81"/>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83" name="Google Shape;6883;p81"/>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84" name="Google Shape;6884;p81"/>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85" name="Google Shape;6885;p81"/>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86" name="Google Shape;6886;p81"/>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887" name="Google Shape;6887;p81"/>
          <p:cNvGrpSpPr/>
          <p:nvPr/>
        </p:nvGrpSpPr>
        <p:grpSpPr>
          <a:xfrm>
            <a:off x="15279724" y="7077779"/>
            <a:ext cx="318077" cy="678506"/>
            <a:chOff x="4584850" y="4399275"/>
            <a:chExt cx="225875" cy="481825"/>
          </a:xfrm>
        </p:grpSpPr>
        <p:sp>
          <p:nvSpPr>
            <p:cNvPr id="6888" name="Google Shape;6888;p81"/>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89" name="Google Shape;6889;p81"/>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890" name="Google Shape;6890;p81"/>
          <p:cNvSpPr/>
          <p:nvPr/>
        </p:nvSpPr>
        <p:spPr>
          <a:xfrm>
            <a:off x="15915996" y="7077640"/>
            <a:ext cx="744551" cy="678224"/>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891" name="Google Shape;6891;p81"/>
          <p:cNvGrpSpPr/>
          <p:nvPr/>
        </p:nvGrpSpPr>
        <p:grpSpPr>
          <a:xfrm>
            <a:off x="2099360" y="7903590"/>
            <a:ext cx="678506" cy="678506"/>
            <a:chOff x="5642550" y="4399275"/>
            <a:chExt cx="481825" cy="481825"/>
          </a:xfrm>
        </p:grpSpPr>
        <p:sp>
          <p:nvSpPr>
            <p:cNvPr id="6892" name="Google Shape;6892;p81"/>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93" name="Google Shape;6893;p81"/>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894" name="Google Shape;6894;p81"/>
          <p:cNvGrpSpPr/>
          <p:nvPr/>
        </p:nvGrpSpPr>
        <p:grpSpPr>
          <a:xfrm>
            <a:off x="5719631" y="7927406"/>
            <a:ext cx="726631" cy="630874"/>
            <a:chOff x="6218300" y="4416175"/>
            <a:chExt cx="516000" cy="448000"/>
          </a:xfrm>
        </p:grpSpPr>
        <p:sp>
          <p:nvSpPr>
            <p:cNvPr id="6895" name="Google Shape;6895;p81"/>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96" name="Google Shape;6896;p81"/>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897" name="Google Shape;6897;p81"/>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898" name="Google Shape;6898;p81"/>
          <p:cNvGrpSpPr/>
          <p:nvPr/>
        </p:nvGrpSpPr>
        <p:grpSpPr>
          <a:xfrm>
            <a:off x="11837758" y="7903585"/>
            <a:ext cx="678506" cy="678506"/>
            <a:chOff x="899850" y="4992125"/>
            <a:chExt cx="481825" cy="481825"/>
          </a:xfrm>
        </p:grpSpPr>
        <p:sp>
          <p:nvSpPr>
            <p:cNvPr id="6899" name="Google Shape;6899;p81"/>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00" name="Google Shape;6900;p81"/>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01" name="Google Shape;6901;p81"/>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902" name="Google Shape;6902;p81"/>
          <p:cNvGrpSpPr/>
          <p:nvPr/>
        </p:nvGrpSpPr>
        <p:grpSpPr>
          <a:xfrm>
            <a:off x="10923415" y="7903585"/>
            <a:ext cx="678506" cy="678506"/>
            <a:chOff x="1492675" y="4992125"/>
            <a:chExt cx="481825" cy="481825"/>
          </a:xfrm>
        </p:grpSpPr>
        <p:sp>
          <p:nvSpPr>
            <p:cNvPr id="6903" name="Google Shape;6903;p8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04" name="Google Shape;6904;p8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905" name="Google Shape;6905;p81"/>
          <p:cNvGrpSpPr/>
          <p:nvPr/>
        </p:nvGrpSpPr>
        <p:grpSpPr>
          <a:xfrm>
            <a:off x="10008925" y="7903585"/>
            <a:ext cx="678506" cy="678506"/>
            <a:chOff x="2085525" y="4992125"/>
            <a:chExt cx="481825" cy="481825"/>
          </a:xfrm>
        </p:grpSpPr>
        <p:sp>
          <p:nvSpPr>
            <p:cNvPr id="6906" name="Google Shape;6906;p8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07" name="Google Shape;6907;p8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908" name="Google Shape;6908;p81"/>
          <p:cNvGrpSpPr/>
          <p:nvPr/>
        </p:nvGrpSpPr>
        <p:grpSpPr>
          <a:xfrm>
            <a:off x="13666441" y="7903585"/>
            <a:ext cx="678506" cy="678506"/>
            <a:chOff x="2678350" y="4992125"/>
            <a:chExt cx="481825" cy="481825"/>
          </a:xfrm>
        </p:grpSpPr>
        <p:sp>
          <p:nvSpPr>
            <p:cNvPr id="6909" name="Google Shape;6909;p81"/>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10" name="Google Shape;6910;p81"/>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11" name="Google Shape;6911;p81"/>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912" name="Google Shape;6912;p81"/>
          <p:cNvGrpSpPr/>
          <p:nvPr/>
        </p:nvGrpSpPr>
        <p:grpSpPr>
          <a:xfrm>
            <a:off x="9257631" y="7903585"/>
            <a:ext cx="678506" cy="678506"/>
            <a:chOff x="3271200" y="4992125"/>
            <a:chExt cx="481825" cy="481825"/>
          </a:xfrm>
        </p:grpSpPr>
        <p:sp>
          <p:nvSpPr>
            <p:cNvPr id="6913" name="Google Shape;6913;p81"/>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14" name="Google Shape;6914;p81"/>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15" name="Google Shape;6915;p81"/>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916" name="Google Shape;6916;p81"/>
          <p:cNvGrpSpPr/>
          <p:nvPr/>
        </p:nvGrpSpPr>
        <p:grpSpPr>
          <a:xfrm>
            <a:off x="14580525" y="7905644"/>
            <a:ext cx="678823" cy="674387"/>
            <a:chOff x="3863900" y="4993625"/>
            <a:chExt cx="482050" cy="478900"/>
          </a:xfrm>
        </p:grpSpPr>
        <p:sp>
          <p:nvSpPr>
            <p:cNvPr id="6917" name="Google Shape;6917;p81"/>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18" name="Google Shape;6918;p81"/>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19" name="Google Shape;6919;p81"/>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20" name="Google Shape;6920;p81"/>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921" name="Google Shape;6921;p81"/>
          <p:cNvGrpSpPr/>
          <p:nvPr/>
        </p:nvGrpSpPr>
        <p:grpSpPr>
          <a:xfrm>
            <a:off x="15494875" y="7905644"/>
            <a:ext cx="678823" cy="674387"/>
            <a:chOff x="4456725" y="4993625"/>
            <a:chExt cx="482050" cy="478900"/>
          </a:xfrm>
        </p:grpSpPr>
        <p:sp>
          <p:nvSpPr>
            <p:cNvPr id="6922" name="Google Shape;6922;p81"/>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23" name="Google Shape;6923;p81"/>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24" name="Google Shape;6924;p81"/>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25" name="Google Shape;6925;p81"/>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926" name="Google Shape;6926;p81"/>
          <p:cNvGrpSpPr/>
          <p:nvPr/>
        </p:nvGrpSpPr>
        <p:grpSpPr>
          <a:xfrm>
            <a:off x="12752060" y="7905627"/>
            <a:ext cx="678823" cy="674422"/>
            <a:chOff x="5049575" y="4993600"/>
            <a:chExt cx="482050" cy="478925"/>
          </a:xfrm>
        </p:grpSpPr>
        <p:sp>
          <p:nvSpPr>
            <p:cNvPr id="6927" name="Google Shape;6927;p81"/>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28" name="Google Shape;6928;p81"/>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29" name="Google Shape;6929;p81"/>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930" name="Google Shape;6930;p81"/>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931" name="Google Shape;6931;p81"/>
          <p:cNvSpPr txBox="1"/>
          <p:nvPr/>
        </p:nvSpPr>
        <p:spPr>
          <a:xfrm>
            <a:off x="1657750" y="2353414"/>
            <a:ext cx="15051600" cy="15228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You can</a:t>
            </a:r>
            <a:r>
              <a:rPr lang="en" sz="2200">
                <a:solidFill>
                  <a:srgbClr val="435D74"/>
                </a:solidFill>
              </a:rPr>
              <a:t> </a:t>
            </a:r>
            <a:r>
              <a:rPr lang="en" sz="2200">
                <a:solidFill>
                  <a:srgbClr val="869FB2"/>
                </a:solidFill>
              </a:rPr>
              <a:t>resize</a:t>
            </a:r>
            <a:r>
              <a:rPr lang="en" sz="2200">
                <a:solidFill>
                  <a:srgbClr val="435D74"/>
                </a:solidFill>
              </a:rPr>
              <a:t> </a:t>
            </a:r>
            <a:r>
              <a:rPr lang="en" sz="2200">
                <a:solidFill>
                  <a:srgbClr val="FFFFFF"/>
                </a:solidFill>
              </a:rPr>
              <a:t>these icons without losing quality.</a:t>
            </a:r>
            <a:endParaRPr sz="2200">
              <a:solidFill>
                <a:srgbClr val="FFFFFF"/>
              </a:solidFill>
            </a:endParaRPr>
          </a:p>
          <a:p>
            <a:pPr indent="0" lvl="0" marL="0" rtl="0" algn="ctr">
              <a:lnSpc>
                <a:spcPct val="115000"/>
              </a:lnSpc>
              <a:spcBef>
                <a:spcPts val="0"/>
              </a:spcBef>
              <a:spcAft>
                <a:spcPts val="0"/>
              </a:spcAft>
              <a:buNone/>
            </a:pPr>
            <a:r>
              <a:rPr lang="en" sz="2200">
                <a:solidFill>
                  <a:srgbClr val="FFFFFF"/>
                </a:solidFill>
              </a:rPr>
              <a:t>You can </a:t>
            </a:r>
            <a:r>
              <a:rPr lang="en" sz="2200">
                <a:solidFill>
                  <a:srgbClr val="869FB2"/>
                </a:solidFill>
              </a:rPr>
              <a:t>change the stroke and fill color</a:t>
            </a:r>
            <a:r>
              <a:rPr lang="en" sz="2200">
                <a:solidFill>
                  <a:srgbClr val="FFFFFF"/>
                </a:solidFill>
              </a:rPr>
              <a:t>; just select the icon and click on the</a:t>
            </a:r>
            <a:r>
              <a:rPr lang="en" sz="2200">
                <a:solidFill>
                  <a:srgbClr val="435D74"/>
                </a:solidFill>
              </a:rPr>
              <a:t> </a:t>
            </a:r>
            <a:r>
              <a:rPr lang="en" sz="2200">
                <a:solidFill>
                  <a:srgbClr val="869FB2"/>
                </a:solidFill>
              </a:rPr>
              <a:t>paint bucket/pen</a:t>
            </a:r>
            <a:r>
              <a:rPr lang="en" sz="2200">
                <a:solidFill>
                  <a:srgbClr val="FFFFFF"/>
                </a:solidFill>
              </a:rPr>
              <a:t>.</a:t>
            </a:r>
            <a:endParaRPr sz="2200">
              <a:solidFill>
                <a:srgbClr val="FFFFFF"/>
              </a:solidFill>
            </a:endParaRPr>
          </a:p>
          <a:p>
            <a:pPr indent="0" lvl="0" marL="0" rtl="0" algn="ctr">
              <a:lnSpc>
                <a:spcPct val="115000"/>
              </a:lnSpc>
              <a:spcBef>
                <a:spcPts val="0"/>
              </a:spcBef>
              <a:spcAft>
                <a:spcPts val="0"/>
              </a:spcAft>
              <a:buNone/>
            </a:pPr>
            <a:r>
              <a:rPr lang="en" sz="2200">
                <a:solidFill>
                  <a:srgbClr val="FFFFFF"/>
                </a:solidFill>
              </a:rPr>
              <a:t>In Google Slides, you can also use </a:t>
            </a:r>
            <a:r>
              <a:rPr lang="en" sz="2200">
                <a:solidFill>
                  <a:srgbClr val="869FB2"/>
                </a:solidFill>
                <a:uFill>
                  <a:noFill/>
                </a:uFill>
                <a:hlinkClick r:id="rId3">
                  <a:extLst>
                    <a:ext uri="{A12FA001-AC4F-418D-AE19-62706E023703}">
                      <ahyp:hlinkClr val="tx"/>
                    </a:ext>
                  </a:extLst>
                </a:hlinkClick>
              </a:rPr>
              <a:t>Flaticon’s extension</a:t>
            </a:r>
            <a:r>
              <a:rPr lang="en" sz="2200">
                <a:solidFill>
                  <a:srgbClr val="FFFFFF"/>
                </a:solidFill>
              </a:rPr>
              <a:t>, allowing you to customize and add even more icons.</a:t>
            </a:r>
            <a:br>
              <a:rPr lang="en" sz="2200">
                <a:solidFill>
                  <a:srgbClr val="435D74"/>
                </a:solidFill>
              </a:rPr>
            </a:br>
            <a:endParaRPr sz="2200">
              <a:solidFill>
                <a:srgbClr val="435D74"/>
              </a:solidFill>
            </a:endParaRPr>
          </a:p>
        </p:txBody>
      </p:sp>
      <p:sp>
        <p:nvSpPr>
          <p:cNvPr id="6932" name="Google Shape;6932;p81"/>
          <p:cNvSpPr txBox="1"/>
          <p:nvPr/>
        </p:nvSpPr>
        <p:spPr>
          <a:xfrm>
            <a:off x="2096700" y="647700"/>
            <a:ext cx="140946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...and our sets of editable icons</a:t>
            </a:r>
            <a:endParaRPr sz="48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36" name="Shape 6936"/>
        <p:cNvGrpSpPr/>
        <p:nvPr/>
      </p:nvGrpSpPr>
      <p:grpSpPr>
        <a:xfrm>
          <a:off x="0" y="0"/>
          <a:ext cx="0" cy="0"/>
          <a:chOff x="0" y="0"/>
          <a:chExt cx="0" cy="0"/>
        </a:xfrm>
      </p:grpSpPr>
      <p:grpSp>
        <p:nvGrpSpPr>
          <p:cNvPr id="6937" name="Google Shape;6937;p82"/>
          <p:cNvGrpSpPr/>
          <p:nvPr/>
        </p:nvGrpSpPr>
        <p:grpSpPr>
          <a:xfrm>
            <a:off x="1752723" y="2616108"/>
            <a:ext cx="644197" cy="741058"/>
            <a:chOff x="-42971725" y="3217825"/>
            <a:chExt cx="275675" cy="317125"/>
          </a:xfrm>
        </p:grpSpPr>
        <p:sp>
          <p:nvSpPr>
            <p:cNvPr id="6938" name="Google Shape;6938;p82"/>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9" name="Google Shape;6939;p82"/>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0" name="Google Shape;6940;p82"/>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41" name="Google Shape;6941;p82"/>
          <p:cNvGrpSpPr/>
          <p:nvPr/>
        </p:nvGrpSpPr>
        <p:grpSpPr>
          <a:xfrm>
            <a:off x="1696552" y="3553420"/>
            <a:ext cx="756539" cy="675102"/>
            <a:chOff x="-42996150" y="3612600"/>
            <a:chExt cx="323750" cy="288900"/>
          </a:xfrm>
        </p:grpSpPr>
        <p:sp>
          <p:nvSpPr>
            <p:cNvPr id="6942" name="Google Shape;6942;p82"/>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3" name="Google Shape;6943;p82"/>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4" name="Google Shape;6944;p82"/>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45" name="Google Shape;6945;p82"/>
          <p:cNvGrpSpPr/>
          <p:nvPr/>
        </p:nvGrpSpPr>
        <p:grpSpPr>
          <a:xfrm>
            <a:off x="1702072" y="4372160"/>
            <a:ext cx="745498" cy="741817"/>
            <a:chOff x="-42994575" y="3950300"/>
            <a:chExt cx="319025" cy="317450"/>
          </a:xfrm>
        </p:grpSpPr>
        <p:sp>
          <p:nvSpPr>
            <p:cNvPr id="6946" name="Google Shape;6946;p82"/>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7" name="Google Shape;6947;p82"/>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8" name="Google Shape;6948;p82"/>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49" name="Google Shape;6949;p82"/>
          <p:cNvGrpSpPr/>
          <p:nvPr/>
        </p:nvGrpSpPr>
        <p:grpSpPr>
          <a:xfrm>
            <a:off x="6008863" y="2665824"/>
            <a:ext cx="743570" cy="741759"/>
            <a:chOff x="-41111350" y="3239100"/>
            <a:chExt cx="318200" cy="317425"/>
          </a:xfrm>
        </p:grpSpPr>
        <p:sp>
          <p:nvSpPr>
            <p:cNvPr id="6950" name="Google Shape;6950;p82"/>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1" name="Google Shape;6951;p82"/>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2" name="Google Shape;6952;p82"/>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3" name="Google Shape;6953;p82"/>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54" name="Google Shape;6954;p82"/>
          <p:cNvGrpSpPr/>
          <p:nvPr/>
        </p:nvGrpSpPr>
        <p:grpSpPr>
          <a:xfrm>
            <a:off x="6001501" y="3536887"/>
            <a:ext cx="758292" cy="741934"/>
            <a:chOff x="-41117650" y="3605525"/>
            <a:chExt cx="324500" cy="317500"/>
          </a:xfrm>
        </p:grpSpPr>
        <p:sp>
          <p:nvSpPr>
            <p:cNvPr id="6955" name="Google Shape;6955;p82"/>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6" name="Google Shape;6956;p82"/>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7" name="Google Shape;6957;p82"/>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958" name="Google Shape;6958;p82"/>
          <p:cNvSpPr/>
          <p:nvPr/>
        </p:nvSpPr>
        <p:spPr>
          <a:xfrm>
            <a:off x="6013762" y="4436059"/>
            <a:ext cx="745439" cy="723356"/>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959" name="Google Shape;6959;p82"/>
          <p:cNvGrpSpPr/>
          <p:nvPr/>
        </p:nvGrpSpPr>
        <p:grpSpPr>
          <a:xfrm>
            <a:off x="3654010" y="5319934"/>
            <a:ext cx="432542" cy="743628"/>
            <a:chOff x="-39205300" y="3220175"/>
            <a:chExt cx="185100" cy="318225"/>
          </a:xfrm>
        </p:grpSpPr>
        <p:sp>
          <p:nvSpPr>
            <p:cNvPr id="6960" name="Google Shape;6960;p82"/>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1" name="Google Shape;6961;p82"/>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62" name="Google Shape;6962;p82"/>
          <p:cNvGrpSpPr/>
          <p:nvPr/>
        </p:nvGrpSpPr>
        <p:grpSpPr>
          <a:xfrm>
            <a:off x="3585066" y="6240076"/>
            <a:ext cx="600032" cy="738546"/>
            <a:chOff x="-39248625" y="3588600"/>
            <a:chExt cx="256775" cy="316050"/>
          </a:xfrm>
        </p:grpSpPr>
        <p:sp>
          <p:nvSpPr>
            <p:cNvPr id="6963" name="Google Shape;6963;p82"/>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4" name="Google Shape;6964;p82"/>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965" name="Google Shape;6965;p82"/>
          <p:cNvSpPr/>
          <p:nvPr/>
        </p:nvSpPr>
        <p:spPr>
          <a:xfrm>
            <a:off x="3527108" y="7151328"/>
            <a:ext cx="727095" cy="741817"/>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6" name="Google Shape;6966;p82"/>
          <p:cNvSpPr/>
          <p:nvPr/>
        </p:nvSpPr>
        <p:spPr>
          <a:xfrm>
            <a:off x="7906202" y="5294204"/>
            <a:ext cx="739948" cy="737202"/>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967" name="Google Shape;6967;p82"/>
          <p:cNvGrpSpPr/>
          <p:nvPr/>
        </p:nvGrpSpPr>
        <p:grpSpPr>
          <a:xfrm>
            <a:off x="2486493" y="2616108"/>
            <a:ext cx="859008" cy="741759"/>
            <a:chOff x="-42651700" y="3217825"/>
            <a:chExt cx="367600" cy="317425"/>
          </a:xfrm>
        </p:grpSpPr>
        <p:sp>
          <p:nvSpPr>
            <p:cNvPr id="6968" name="Google Shape;6968;p82"/>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9" name="Google Shape;6969;p82"/>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0" name="Google Shape;6970;p82"/>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1" name="Google Shape;6971;p82"/>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72" name="Google Shape;6972;p82"/>
          <p:cNvGrpSpPr/>
          <p:nvPr/>
        </p:nvGrpSpPr>
        <p:grpSpPr>
          <a:xfrm>
            <a:off x="2557357" y="3495409"/>
            <a:ext cx="717281" cy="726453"/>
            <a:chOff x="-42617300" y="3587775"/>
            <a:chExt cx="306950" cy="310875"/>
          </a:xfrm>
        </p:grpSpPr>
        <p:sp>
          <p:nvSpPr>
            <p:cNvPr id="6973" name="Google Shape;6973;p82"/>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4" name="Google Shape;6974;p82"/>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975" name="Google Shape;6975;p82"/>
          <p:cNvSpPr/>
          <p:nvPr/>
        </p:nvSpPr>
        <p:spPr>
          <a:xfrm>
            <a:off x="2550261" y="4373495"/>
            <a:ext cx="743570" cy="739948"/>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976" name="Google Shape;6976;p82"/>
          <p:cNvGrpSpPr/>
          <p:nvPr/>
        </p:nvGrpSpPr>
        <p:grpSpPr>
          <a:xfrm>
            <a:off x="6901012" y="2664889"/>
            <a:ext cx="753852" cy="740649"/>
            <a:chOff x="-40748275" y="3238700"/>
            <a:chExt cx="322600" cy="316950"/>
          </a:xfrm>
        </p:grpSpPr>
        <p:sp>
          <p:nvSpPr>
            <p:cNvPr id="6977" name="Google Shape;6977;p82"/>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8" name="Google Shape;6978;p82"/>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9" name="Google Shape;6979;p82"/>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0" name="Google Shape;6980;p82"/>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1" name="Google Shape;6981;p82"/>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2" name="Google Shape;6982;p82"/>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83" name="Google Shape;6983;p82"/>
          <p:cNvGrpSpPr/>
          <p:nvPr/>
        </p:nvGrpSpPr>
        <p:grpSpPr>
          <a:xfrm>
            <a:off x="6906123" y="3600857"/>
            <a:ext cx="743628" cy="677380"/>
            <a:chOff x="-40745125" y="3632900"/>
            <a:chExt cx="318225" cy="289875"/>
          </a:xfrm>
        </p:grpSpPr>
        <p:sp>
          <p:nvSpPr>
            <p:cNvPr id="6984" name="Google Shape;6984;p82"/>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5" name="Google Shape;6985;p82"/>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6" name="Google Shape;6986;p82"/>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7" name="Google Shape;6987;p82"/>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8" name="Google Shape;6988;p82"/>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9" name="Google Shape;6989;p82"/>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0" name="Google Shape;6990;p82"/>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91" name="Google Shape;6991;p82"/>
          <p:cNvGrpSpPr/>
          <p:nvPr/>
        </p:nvGrpSpPr>
        <p:grpSpPr>
          <a:xfrm>
            <a:off x="6914419" y="4423278"/>
            <a:ext cx="727037" cy="740357"/>
            <a:chOff x="-40742750" y="3972175"/>
            <a:chExt cx="311125" cy="316825"/>
          </a:xfrm>
        </p:grpSpPr>
        <p:sp>
          <p:nvSpPr>
            <p:cNvPr id="6992" name="Google Shape;6992;p82"/>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3" name="Google Shape;6993;p82"/>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94" name="Google Shape;6994;p82"/>
          <p:cNvGrpSpPr/>
          <p:nvPr/>
        </p:nvGrpSpPr>
        <p:grpSpPr>
          <a:xfrm>
            <a:off x="4479742" y="5323615"/>
            <a:ext cx="533784" cy="739948"/>
            <a:chOff x="-38860325" y="3221750"/>
            <a:chExt cx="228425" cy="316650"/>
          </a:xfrm>
        </p:grpSpPr>
        <p:sp>
          <p:nvSpPr>
            <p:cNvPr id="6995" name="Google Shape;6995;p82"/>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6" name="Google Shape;6996;p82"/>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7" name="Google Shape;6997;p82"/>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8" name="Google Shape;6998;p82"/>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99" name="Google Shape;6999;p82"/>
          <p:cNvGrpSpPr/>
          <p:nvPr/>
        </p:nvGrpSpPr>
        <p:grpSpPr>
          <a:xfrm>
            <a:off x="4381355" y="6247729"/>
            <a:ext cx="760161" cy="734223"/>
            <a:chOff x="-38905225" y="3591875"/>
            <a:chExt cx="325300" cy="314200"/>
          </a:xfrm>
        </p:grpSpPr>
        <p:sp>
          <p:nvSpPr>
            <p:cNvPr id="7000" name="Google Shape;7000;p82"/>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1" name="Google Shape;7001;p82"/>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2" name="Google Shape;7002;p82"/>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003" name="Google Shape;7003;p82"/>
          <p:cNvSpPr/>
          <p:nvPr/>
        </p:nvSpPr>
        <p:spPr>
          <a:xfrm>
            <a:off x="4396982" y="7267285"/>
            <a:ext cx="739948" cy="625853"/>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004" name="Google Shape;7004;p82"/>
          <p:cNvGrpSpPr/>
          <p:nvPr/>
        </p:nvGrpSpPr>
        <p:grpSpPr>
          <a:xfrm>
            <a:off x="7994855" y="6217888"/>
            <a:ext cx="581630" cy="739480"/>
            <a:chOff x="-37370925" y="3579105"/>
            <a:chExt cx="248900" cy="316450"/>
          </a:xfrm>
        </p:grpSpPr>
        <p:sp>
          <p:nvSpPr>
            <p:cNvPr id="7005" name="Google Shape;7005;p82"/>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6" name="Google Shape;7006;p82"/>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007" name="Google Shape;7007;p82"/>
          <p:cNvSpPr/>
          <p:nvPr/>
        </p:nvSpPr>
        <p:spPr>
          <a:xfrm>
            <a:off x="3394963" y="2617483"/>
            <a:ext cx="728906" cy="738838"/>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8" name="Google Shape;7008;p82"/>
          <p:cNvSpPr/>
          <p:nvPr/>
        </p:nvSpPr>
        <p:spPr>
          <a:xfrm>
            <a:off x="3444646" y="3488088"/>
            <a:ext cx="629534" cy="743628"/>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009" name="Google Shape;7009;p82"/>
          <p:cNvGrpSpPr/>
          <p:nvPr/>
        </p:nvGrpSpPr>
        <p:grpSpPr>
          <a:xfrm>
            <a:off x="3381605" y="4374030"/>
            <a:ext cx="743628" cy="739948"/>
            <a:chOff x="-42259725" y="3951100"/>
            <a:chExt cx="318225" cy="316650"/>
          </a:xfrm>
        </p:grpSpPr>
        <p:sp>
          <p:nvSpPr>
            <p:cNvPr id="7010" name="Google Shape;7010;p82"/>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1" name="Google Shape;7011;p82"/>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12" name="Google Shape;7012;p82"/>
          <p:cNvGrpSpPr/>
          <p:nvPr/>
        </p:nvGrpSpPr>
        <p:grpSpPr>
          <a:xfrm>
            <a:off x="7778328" y="2732072"/>
            <a:ext cx="741759" cy="675510"/>
            <a:chOff x="-40378075" y="3267450"/>
            <a:chExt cx="317425" cy="289075"/>
          </a:xfrm>
        </p:grpSpPr>
        <p:sp>
          <p:nvSpPr>
            <p:cNvPr id="7013" name="Google Shape;7013;p82"/>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4" name="Google Shape;7014;p82"/>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5" name="Google Shape;7015;p82"/>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6" name="Google Shape;7016;p82"/>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17" name="Google Shape;7017;p82"/>
          <p:cNvGrpSpPr/>
          <p:nvPr/>
        </p:nvGrpSpPr>
        <p:grpSpPr>
          <a:xfrm>
            <a:off x="7785660" y="3534609"/>
            <a:ext cx="727095" cy="739948"/>
            <a:chOff x="-40372575" y="3604550"/>
            <a:chExt cx="311150" cy="316650"/>
          </a:xfrm>
        </p:grpSpPr>
        <p:sp>
          <p:nvSpPr>
            <p:cNvPr id="7018" name="Google Shape;7018;p82"/>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9" name="Google Shape;7019;p82"/>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0" name="Google Shape;7020;p82"/>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021" name="Google Shape;7021;p82"/>
          <p:cNvSpPr/>
          <p:nvPr/>
        </p:nvSpPr>
        <p:spPr>
          <a:xfrm>
            <a:off x="7792325" y="4421162"/>
            <a:ext cx="725226" cy="743803"/>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022" name="Google Shape;7022;p82"/>
          <p:cNvGrpSpPr/>
          <p:nvPr/>
        </p:nvGrpSpPr>
        <p:grpSpPr>
          <a:xfrm>
            <a:off x="5233559" y="5319934"/>
            <a:ext cx="798076" cy="744329"/>
            <a:chOff x="-38542250" y="3220175"/>
            <a:chExt cx="341525" cy="318525"/>
          </a:xfrm>
        </p:grpSpPr>
        <p:sp>
          <p:nvSpPr>
            <p:cNvPr id="7023" name="Google Shape;7023;p82"/>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4" name="Google Shape;7024;p82"/>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5" name="Google Shape;7025;p82"/>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26" name="Google Shape;7026;p82"/>
          <p:cNvGrpSpPr/>
          <p:nvPr/>
        </p:nvGrpSpPr>
        <p:grpSpPr>
          <a:xfrm>
            <a:off x="5277423" y="6238674"/>
            <a:ext cx="739948" cy="738137"/>
            <a:chOff x="-38537400" y="3588000"/>
            <a:chExt cx="316650" cy="315875"/>
          </a:xfrm>
        </p:grpSpPr>
        <p:sp>
          <p:nvSpPr>
            <p:cNvPr id="7027" name="Google Shape;7027;p82"/>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8" name="Google Shape;7028;p82"/>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9" name="Google Shape;7029;p82"/>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0" name="Google Shape;7030;p82"/>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31" name="Google Shape;7031;p82"/>
          <p:cNvGrpSpPr/>
          <p:nvPr/>
        </p:nvGrpSpPr>
        <p:grpSpPr>
          <a:xfrm>
            <a:off x="5275583" y="7153732"/>
            <a:ext cx="743628" cy="739948"/>
            <a:chOff x="-38538975" y="3954250"/>
            <a:chExt cx="318225" cy="316650"/>
          </a:xfrm>
        </p:grpSpPr>
        <p:sp>
          <p:nvSpPr>
            <p:cNvPr id="7032" name="Google Shape;7032;p82"/>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3" name="Google Shape;7033;p82"/>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34" name="Google Shape;7034;p82"/>
          <p:cNvGrpSpPr/>
          <p:nvPr/>
        </p:nvGrpSpPr>
        <p:grpSpPr>
          <a:xfrm>
            <a:off x="7910207" y="7143587"/>
            <a:ext cx="750931" cy="743628"/>
            <a:chOff x="-37385100" y="3949908"/>
            <a:chExt cx="321350" cy="318225"/>
          </a:xfrm>
        </p:grpSpPr>
        <p:sp>
          <p:nvSpPr>
            <p:cNvPr id="7035" name="Google Shape;7035;p82"/>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6" name="Google Shape;7036;p82"/>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37" name="Google Shape;7037;p82"/>
          <p:cNvGrpSpPr/>
          <p:nvPr/>
        </p:nvGrpSpPr>
        <p:grpSpPr>
          <a:xfrm>
            <a:off x="4261526" y="2614706"/>
            <a:ext cx="741817" cy="741350"/>
            <a:chOff x="-41895050" y="3217225"/>
            <a:chExt cx="317450" cy="317250"/>
          </a:xfrm>
        </p:grpSpPr>
        <p:sp>
          <p:nvSpPr>
            <p:cNvPr id="7038" name="Google Shape;7038;p82"/>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9" name="Google Shape;7039;p82"/>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0" name="Google Shape;7040;p82"/>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1" name="Google Shape;7041;p82"/>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2" name="Google Shape;7042;p82"/>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43" name="Google Shape;7043;p82"/>
          <p:cNvGrpSpPr/>
          <p:nvPr/>
        </p:nvGrpSpPr>
        <p:grpSpPr>
          <a:xfrm>
            <a:off x="4260620" y="3488574"/>
            <a:ext cx="743628" cy="739948"/>
            <a:chOff x="-41893475" y="3584850"/>
            <a:chExt cx="318225" cy="316650"/>
          </a:xfrm>
        </p:grpSpPr>
        <p:sp>
          <p:nvSpPr>
            <p:cNvPr id="7044" name="Google Shape;7044;p82"/>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5" name="Google Shape;7045;p82"/>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6" name="Google Shape;7046;p82"/>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7" name="Google Shape;7047;p82"/>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048" name="Google Shape;7048;p82"/>
          <p:cNvSpPr/>
          <p:nvPr/>
        </p:nvSpPr>
        <p:spPr>
          <a:xfrm>
            <a:off x="4266566" y="4377175"/>
            <a:ext cx="743628" cy="738604"/>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9" name="Google Shape;7049;p82"/>
          <p:cNvSpPr/>
          <p:nvPr/>
        </p:nvSpPr>
        <p:spPr>
          <a:xfrm>
            <a:off x="1690082" y="5361850"/>
            <a:ext cx="877994" cy="738078"/>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050" name="Google Shape;7050;p82"/>
          <p:cNvGrpSpPr/>
          <p:nvPr/>
        </p:nvGrpSpPr>
        <p:grpSpPr>
          <a:xfrm>
            <a:off x="1800677" y="6279159"/>
            <a:ext cx="675043" cy="741817"/>
            <a:chOff x="-39998250" y="3605325"/>
            <a:chExt cx="288875" cy="317450"/>
          </a:xfrm>
        </p:grpSpPr>
        <p:sp>
          <p:nvSpPr>
            <p:cNvPr id="7051" name="Google Shape;7051;p82"/>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2" name="Google Shape;7052;p82"/>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53" name="Google Shape;7053;p82"/>
          <p:cNvGrpSpPr/>
          <p:nvPr/>
        </p:nvGrpSpPr>
        <p:grpSpPr>
          <a:xfrm>
            <a:off x="1768225" y="7196087"/>
            <a:ext cx="739948" cy="739889"/>
            <a:chOff x="-40011050" y="3972375"/>
            <a:chExt cx="316650" cy="316625"/>
          </a:xfrm>
        </p:grpSpPr>
        <p:sp>
          <p:nvSpPr>
            <p:cNvPr id="7054" name="Google Shape;7054;p82"/>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5" name="Google Shape;7055;p82"/>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56" name="Google Shape;7056;p82"/>
          <p:cNvGrpSpPr/>
          <p:nvPr/>
        </p:nvGrpSpPr>
        <p:grpSpPr>
          <a:xfrm>
            <a:off x="6232087" y="5325484"/>
            <a:ext cx="533842" cy="738078"/>
            <a:chOff x="-38129425" y="3222550"/>
            <a:chExt cx="228450" cy="315850"/>
          </a:xfrm>
        </p:grpSpPr>
        <p:sp>
          <p:nvSpPr>
            <p:cNvPr id="7057" name="Google Shape;7057;p82"/>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8" name="Google Shape;7058;p82"/>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59" name="Google Shape;7059;p82"/>
          <p:cNvGrpSpPr/>
          <p:nvPr/>
        </p:nvGrpSpPr>
        <p:grpSpPr>
          <a:xfrm>
            <a:off x="6142024" y="6238674"/>
            <a:ext cx="743570" cy="739948"/>
            <a:chOff x="-38172725" y="3588000"/>
            <a:chExt cx="318200" cy="316650"/>
          </a:xfrm>
        </p:grpSpPr>
        <p:sp>
          <p:nvSpPr>
            <p:cNvPr id="7060" name="Google Shape;7060;p82"/>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1" name="Google Shape;7061;p82"/>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2" name="Google Shape;7062;p82"/>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3" name="Google Shape;7063;p82"/>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4" name="Google Shape;7064;p82"/>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5" name="Google Shape;7065;p82"/>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6" name="Google Shape;7066;p82"/>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7" name="Google Shape;7067;p82"/>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68" name="Google Shape;7068;p82"/>
          <p:cNvGrpSpPr/>
          <p:nvPr/>
        </p:nvGrpSpPr>
        <p:grpSpPr>
          <a:xfrm>
            <a:off x="6293829" y="7155543"/>
            <a:ext cx="439961" cy="739948"/>
            <a:chOff x="-38109725" y="3955025"/>
            <a:chExt cx="188275" cy="316650"/>
          </a:xfrm>
        </p:grpSpPr>
        <p:sp>
          <p:nvSpPr>
            <p:cNvPr id="7069" name="Google Shape;7069;p82"/>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0" name="Google Shape;7070;p82"/>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071" name="Google Shape;7071;p82"/>
          <p:cNvSpPr/>
          <p:nvPr/>
        </p:nvSpPr>
        <p:spPr>
          <a:xfrm>
            <a:off x="4497034" y="8075066"/>
            <a:ext cx="767580" cy="740532"/>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072" name="Google Shape;7072;p82"/>
          <p:cNvGrpSpPr/>
          <p:nvPr/>
        </p:nvGrpSpPr>
        <p:grpSpPr>
          <a:xfrm>
            <a:off x="5124627" y="2618387"/>
            <a:ext cx="747309" cy="738137"/>
            <a:chOff x="-41530375" y="3218800"/>
            <a:chExt cx="319800" cy="315875"/>
          </a:xfrm>
        </p:grpSpPr>
        <p:sp>
          <p:nvSpPr>
            <p:cNvPr id="7073" name="Google Shape;7073;p82"/>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4" name="Google Shape;7074;p82"/>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75" name="Google Shape;7075;p82"/>
          <p:cNvGrpSpPr/>
          <p:nvPr/>
        </p:nvGrpSpPr>
        <p:grpSpPr>
          <a:xfrm>
            <a:off x="5129213" y="3648703"/>
            <a:ext cx="738137" cy="578007"/>
            <a:chOff x="-41526450" y="3653375"/>
            <a:chExt cx="315875" cy="247350"/>
          </a:xfrm>
        </p:grpSpPr>
        <p:sp>
          <p:nvSpPr>
            <p:cNvPr id="7076" name="Google Shape;7076;p82"/>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7" name="Google Shape;7077;p82"/>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78" name="Google Shape;7078;p82"/>
          <p:cNvGrpSpPr/>
          <p:nvPr/>
        </p:nvGrpSpPr>
        <p:grpSpPr>
          <a:xfrm>
            <a:off x="5131988" y="4374030"/>
            <a:ext cx="732587" cy="739948"/>
            <a:chOff x="-41526450" y="3951100"/>
            <a:chExt cx="313500" cy="316650"/>
          </a:xfrm>
        </p:grpSpPr>
        <p:sp>
          <p:nvSpPr>
            <p:cNvPr id="7079" name="Google Shape;7079;p82"/>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0" name="Google Shape;7080;p82"/>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1" name="Google Shape;7081;p82"/>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82" name="Google Shape;7082;p82"/>
          <p:cNvGrpSpPr/>
          <p:nvPr/>
        </p:nvGrpSpPr>
        <p:grpSpPr>
          <a:xfrm>
            <a:off x="2662497" y="5362289"/>
            <a:ext cx="679191" cy="743628"/>
            <a:chOff x="-39625900" y="3238300"/>
            <a:chExt cx="290650" cy="318225"/>
          </a:xfrm>
        </p:grpSpPr>
        <p:sp>
          <p:nvSpPr>
            <p:cNvPr id="7083" name="Google Shape;7083;p82"/>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4" name="Google Shape;7084;p82"/>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085" name="Google Shape;7085;p82"/>
          <p:cNvSpPr/>
          <p:nvPr/>
        </p:nvSpPr>
        <p:spPr>
          <a:xfrm>
            <a:off x="2706844" y="6280540"/>
            <a:ext cx="631345" cy="739948"/>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086" name="Google Shape;7086;p82"/>
          <p:cNvGrpSpPr/>
          <p:nvPr/>
        </p:nvGrpSpPr>
        <p:grpSpPr>
          <a:xfrm>
            <a:off x="2650599" y="7195211"/>
            <a:ext cx="732587" cy="740882"/>
            <a:chOff x="-39647175" y="3972000"/>
            <a:chExt cx="313500" cy="317050"/>
          </a:xfrm>
        </p:grpSpPr>
        <p:sp>
          <p:nvSpPr>
            <p:cNvPr id="7087" name="Google Shape;7087;p82"/>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8" name="Google Shape;7088;p82"/>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9" name="Google Shape;7089;p82"/>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90" name="Google Shape;7090;p82"/>
          <p:cNvGrpSpPr/>
          <p:nvPr/>
        </p:nvGrpSpPr>
        <p:grpSpPr>
          <a:xfrm>
            <a:off x="6988854" y="5323206"/>
            <a:ext cx="750989" cy="741759"/>
            <a:chOff x="-37808850" y="3221575"/>
            <a:chExt cx="321375" cy="317425"/>
          </a:xfrm>
        </p:grpSpPr>
        <p:sp>
          <p:nvSpPr>
            <p:cNvPr id="7091" name="Google Shape;7091;p82"/>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2" name="Google Shape;7092;p82"/>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93" name="Google Shape;7093;p82"/>
          <p:cNvGrpSpPr/>
          <p:nvPr/>
        </p:nvGrpSpPr>
        <p:grpSpPr>
          <a:xfrm>
            <a:off x="7006402" y="6367267"/>
            <a:ext cx="745498" cy="482316"/>
            <a:chOff x="-37806500" y="3643030"/>
            <a:chExt cx="319025" cy="206400"/>
          </a:xfrm>
        </p:grpSpPr>
        <p:sp>
          <p:nvSpPr>
            <p:cNvPr id="7094" name="Google Shape;7094;p82"/>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5" name="Google Shape;7095;p82"/>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96" name="Google Shape;7096;p82"/>
          <p:cNvGrpSpPr/>
          <p:nvPr/>
        </p:nvGrpSpPr>
        <p:grpSpPr>
          <a:xfrm>
            <a:off x="7011017" y="7151863"/>
            <a:ext cx="736267" cy="743628"/>
            <a:chOff x="-37804925" y="3953450"/>
            <a:chExt cx="315075" cy="318225"/>
          </a:xfrm>
        </p:grpSpPr>
        <p:sp>
          <p:nvSpPr>
            <p:cNvPr id="7097" name="Google Shape;7097;p82"/>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8" name="Google Shape;7098;p82"/>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9" name="Google Shape;7099;p82"/>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100" name="Google Shape;7100;p82"/>
          <p:cNvSpPr/>
          <p:nvPr/>
        </p:nvSpPr>
        <p:spPr>
          <a:xfrm>
            <a:off x="5508904" y="8081350"/>
            <a:ext cx="531973" cy="738078"/>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101" name="Google Shape;7101;p82"/>
          <p:cNvGrpSpPr/>
          <p:nvPr/>
        </p:nvGrpSpPr>
        <p:grpSpPr>
          <a:xfrm>
            <a:off x="9721954" y="2657077"/>
            <a:ext cx="711325" cy="617451"/>
            <a:chOff x="-28462125" y="3199700"/>
            <a:chExt cx="298550" cy="259150"/>
          </a:xfrm>
        </p:grpSpPr>
        <p:sp>
          <p:nvSpPr>
            <p:cNvPr id="7102" name="Google Shape;7102;p82"/>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3" name="Google Shape;7103;p82"/>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4" name="Google Shape;7104;p82"/>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05" name="Google Shape;7105;p82"/>
          <p:cNvGrpSpPr/>
          <p:nvPr/>
        </p:nvGrpSpPr>
        <p:grpSpPr>
          <a:xfrm>
            <a:off x="9723860" y="3526456"/>
            <a:ext cx="707513" cy="705667"/>
            <a:chOff x="-28461325" y="3545475"/>
            <a:chExt cx="296950" cy="296175"/>
          </a:xfrm>
        </p:grpSpPr>
        <p:sp>
          <p:nvSpPr>
            <p:cNvPr id="7106" name="Google Shape;7106;p82"/>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7" name="Google Shape;7107;p82"/>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8" name="Google Shape;7108;p82"/>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9" name="Google Shape;7109;p82"/>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0" name="Google Shape;7110;p82"/>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1" name="Google Shape;7111;p82"/>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12" name="Google Shape;7112;p82"/>
          <p:cNvGrpSpPr/>
          <p:nvPr/>
        </p:nvGrpSpPr>
        <p:grpSpPr>
          <a:xfrm>
            <a:off x="9716325" y="4426543"/>
            <a:ext cx="722583" cy="705607"/>
            <a:chOff x="-28463700" y="3914875"/>
            <a:chExt cx="303275" cy="296150"/>
          </a:xfrm>
        </p:grpSpPr>
        <p:sp>
          <p:nvSpPr>
            <p:cNvPr id="7113" name="Google Shape;7113;p82"/>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4" name="Google Shape;7114;p82"/>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15" name="Google Shape;7115;p82"/>
          <p:cNvGrpSpPr/>
          <p:nvPr/>
        </p:nvGrpSpPr>
        <p:grpSpPr>
          <a:xfrm>
            <a:off x="14185894" y="2738710"/>
            <a:ext cx="703760" cy="454183"/>
            <a:chOff x="-26573400" y="3224125"/>
            <a:chExt cx="295375" cy="190625"/>
          </a:xfrm>
        </p:grpSpPr>
        <p:sp>
          <p:nvSpPr>
            <p:cNvPr id="7116" name="Google Shape;7116;p82"/>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7" name="Google Shape;7117;p82"/>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18" name="Google Shape;7118;p82"/>
          <p:cNvGrpSpPr/>
          <p:nvPr/>
        </p:nvGrpSpPr>
        <p:grpSpPr>
          <a:xfrm>
            <a:off x="14185894" y="3527380"/>
            <a:ext cx="703760" cy="703820"/>
            <a:chOff x="-26573400" y="3546250"/>
            <a:chExt cx="295375" cy="295400"/>
          </a:xfrm>
        </p:grpSpPr>
        <p:sp>
          <p:nvSpPr>
            <p:cNvPr id="7119" name="Google Shape;7119;p8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0" name="Google Shape;7120;p8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1" name="Google Shape;7121;p8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2" name="Google Shape;7122;p8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3" name="Google Shape;7123;p8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24" name="Google Shape;7124;p82"/>
          <p:cNvGrpSpPr/>
          <p:nvPr/>
        </p:nvGrpSpPr>
        <p:grpSpPr>
          <a:xfrm>
            <a:off x="14162455" y="4427198"/>
            <a:ext cx="750638" cy="704297"/>
            <a:chOff x="-26583625" y="3917025"/>
            <a:chExt cx="315050" cy="295600"/>
          </a:xfrm>
        </p:grpSpPr>
        <p:sp>
          <p:nvSpPr>
            <p:cNvPr id="7125" name="Google Shape;7125;p82"/>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6" name="Google Shape;7126;p82"/>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7" name="Google Shape;7127;p82"/>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8" name="Google Shape;7128;p82"/>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129" name="Google Shape;7129;p82"/>
          <p:cNvSpPr/>
          <p:nvPr/>
        </p:nvSpPr>
        <p:spPr>
          <a:xfrm>
            <a:off x="11496631" y="5388228"/>
            <a:ext cx="705667" cy="70376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130" name="Google Shape;7130;p82"/>
          <p:cNvGrpSpPr/>
          <p:nvPr/>
        </p:nvGrpSpPr>
        <p:grpSpPr>
          <a:xfrm>
            <a:off x="11559484" y="6345257"/>
            <a:ext cx="578078" cy="705667"/>
            <a:chOff x="-24694925" y="3518700"/>
            <a:chExt cx="242625" cy="296175"/>
          </a:xfrm>
        </p:grpSpPr>
        <p:sp>
          <p:nvSpPr>
            <p:cNvPr id="7131" name="Google Shape;7131;p82"/>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2" name="Google Shape;7132;p82"/>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3" name="Google Shape;7133;p82"/>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4" name="Google Shape;7134;p82"/>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35" name="Google Shape;7135;p82"/>
          <p:cNvGrpSpPr/>
          <p:nvPr/>
        </p:nvGrpSpPr>
        <p:grpSpPr>
          <a:xfrm>
            <a:off x="11558560" y="7245314"/>
            <a:ext cx="579925" cy="705667"/>
            <a:chOff x="-24709100" y="3888875"/>
            <a:chExt cx="243400" cy="296175"/>
          </a:xfrm>
        </p:grpSpPr>
        <p:sp>
          <p:nvSpPr>
            <p:cNvPr id="7136" name="Google Shape;7136;p82"/>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7" name="Google Shape;7137;p82"/>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8" name="Google Shape;7138;p82"/>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39" name="Google Shape;7139;p82"/>
          <p:cNvGrpSpPr/>
          <p:nvPr/>
        </p:nvGrpSpPr>
        <p:grpSpPr>
          <a:xfrm>
            <a:off x="15958561" y="5390641"/>
            <a:ext cx="713112" cy="699114"/>
            <a:chOff x="-22863675" y="3131775"/>
            <a:chExt cx="299300" cy="293425"/>
          </a:xfrm>
        </p:grpSpPr>
        <p:sp>
          <p:nvSpPr>
            <p:cNvPr id="7140" name="Google Shape;7140;p82"/>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1" name="Google Shape;7141;p82"/>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2" name="Google Shape;7142;p82"/>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43" name="Google Shape;7143;p82"/>
          <p:cNvGrpSpPr/>
          <p:nvPr/>
        </p:nvGrpSpPr>
        <p:grpSpPr>
          <a:xfrm>
            <a:off x="10644288" y="2612998"/>
            <a:ext cx="621203" cy="705607"/>
            <a:chOff x="-28069875" y="3175300"/>
            <a:chExt cx="260725" cy="296150"/>
          </a:xfrm>
        </p:grpSpPr>
        <p:sp>
          <p:nvSpPr>
            <p:cNvPr id="7144" name="Google Shape;7144;p82"/>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5" name="Google Shape;7145;p82"/>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6" name="Google Shape;7146;p82"/>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7" name="Google Shape;7147;p82"/>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8" name="Google Shape;7148;p82"/>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9" name="Google Shape;7149;p82"/>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0" name="Google Shape;7150;p82"/>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1" name="Google Shape;7151;p82"/>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2" name="Google Shape;7152;p82"/>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153" name="Google Shape;7153;p82"/>
          <p:cNvSpPr/>
          <p:nvPr/>
        </p:nvSpPr>
        <p:spPr>
          <a:xfrm>
            <a:off x="10603155" y="3528469"/>
            <a:ext cx="705607" cy="701437"/>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154" name="Google Shape;7154;p82"/>
          <p:cNvGrpSpPr/>
          <p:nvPr/>
        </p:nvGrpSpPr>
        <p:grpSpPr>
          <a:xfrm>
            <a:off x="10726845" y="4427466"/>
            <a:ext cx="456089" cy="703760"/>
            <a:chOff x="-28032075" y="3916450"/>
            <a:chExt cx="191425" cy="295375"/>
          </a:xfrm>
        </p:grpSpPr>
        <p:sp>
          <p:nvSpPr>
            <p:cNvPr id="7155" name="Google Shape;7155;p82"/>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6" name="Google Shape;7156;p82"/>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7" name="Google Shape;7157;p82"/>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58" name="Google Shape;7158;p82"/>
          <p:cNvGrpSpPr/>
          <p:nvPr/>
        </p:nvGrpSpPr>
        <p:grpSpPr>
          <a:xfrm>
            <a:off x="15057539" y="2612969"/>
            <a:ext cx="705667" cy="705667"/>
            <a:chOff x="-26201650" y="3176075"/>
            <a:chExt cx="296175" cy="296175"/>
          </a:xfrm>
        </p:grpSpPr>
        <p:sp>
          <p:nvSpPr>
            <p:cNvPr id="7159" name="Google Shape;7159;p82"/>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0" name="Google Shape;7160;p82"/>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61" name="Google Shape;7161;p82"/>
          <p:cNvGrpSpPr/>
          <p:nvPr/>
        </p:nvGrpSpPr>
        <p:grpSpPr>
          <a:xfrm>
            <a:off x="15056586" y="3527409"/>
            <a:ext cx="707573" cy="703760"/>
            <a:chOff x="-26204800" y="3547050"/>
            <a:chExt cx="296975" cy="295375"/>
          </a:xfrm>
        </p:grpSpPr>
        <p:sp>
          <p:nvSpPr>
            <p:cNvPr id="7162" name="Google Shape;7162;p82"/>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3" name="Google Shape;7163;p82"/>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164" name="Google Shape;7164;p82"/>
          <p:cNvSpPr/>
          <p:nvPr/>
        </p:nvSpPr>
        <p:spPr>
          <a:xfrm>
            <a:off x="15122359" y="4426401"/>
            <a:ext cx="578019" cy="705667"/>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165" name="Google Shape;7165;p82"/>
          <p:cNvGrpSpPr/>
          <p:nvPr/>
        </p:nvGrpSpPr>
        <p:grpSpPr>
          <a:xfrm>
            <a:off x="12399095" y="5387365"/>
            <a:ext cx="690656" cy="705667"/>
            <a:chOff x="-24353875" y="3147725"/>
            <a:chExt cx="289875" cy="296175"/>
          </a:xfrm>
        </p:grpSpPr>
        <p:sp>
          <p:nvSpPr>
            <p:cNvPr id="7166" name="Google Shape;7166;p82"/>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7" name="Google Shape;7167;p82"/>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68" name="Google Shape;7168;p82"/>
          <p:cNvGrpSpPr/>
          <p:nvPr/>
        </p:nvGrpSpPr>
        <p:grpSpPr>
          <a:xfrm>
            <a:off x="12415059" y="6346181"/>
            <a:ext cx="658729" cy="703820"/>
            <a:chOff x="-24344425" y="3519475"/>
            <a:chExt cx="276475" cy="295400"/>
          </a:xfrm>
        </p:grpSpPr>
        <p:sp>
          <p:nvSpPr>
            <p:cNvPr id="7169" name="Google Shape;7169;p82"/>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0" name="Google Shape;7170;p82"/>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71" name="Google Shape;7171;p82"/>
          <p:cNvGrpSpPr/>
          <p:nvPr/>
        </p:nvGrpSpPr>
        <p:grpSpPr>
          <a:xfrm>
            <a:off x="12394420" y="7250020"/>
            <a:ext cx="700008" cy="696255"/>
            <a:chOff x="-24353075" y="3891250"/>
            <a:chExt cx="293800" cy="292225"/>
          </a:xfrm>
        </p:grpSpPr>
        <p:sp>
          <p:nvSpPr>
            <p:cNvPr id="7172" name="Google Shape;7172;p82"/>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3" name="Google Shape;7173;p82"/>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74" name="Google Shape;7174;p82"/>
          <p:cNvGrpSpPr/>
          <p:nvPr/>
        </p:nvGrpSpPr>
        <p:grpSpPr>
          <a:xfrm>
            <a:off x="15961361" y="6346627"/>
            <a:ext cx="707513" cy="702927"/>
            <a:chOff x="-22845575" y="3504075"/>
            <a:chExt cx="296950" cy="295025"/>
          </a:xfrm>
        </p:grpSpPr>
        <p:sp>
          <p:nvSpPr>
            <p:cNvPr id="7175" name="Google Shape;7175;p82"/>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6" name="Google Shape;7176;p82"/>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77" name="Google Shape;7177;p82"/>
          <p:cNvGrpSpPr/>
          <p:nvPr/>
        </p:nvGrpSpPr>
        <p:grpSpPr>
          <a:xfrm>
            <a:off x="11547724" y="2613922"/>
            <a:ext cx="598688" cy="703760"/>
            <a:chOff x="-27691025" y="3175300"/>
            <a:chExt cx="251275" cy="295375"/>
          </a:xfrm>
        </p:grpSpPr>
        <p:sp>
          <p:nvSpPr>
            <p:cNvPr id="7178" name="Google Shape;7178;p82"/>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9" name="Google Shape;7179;p82"/>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0" name="Google Shape;7180;p82"/>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1" name="Google Shape;7181;p82"/>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82" name="Google Shape;7182;p82"/>
          <p:cNvGrpSpPr/>
          <p:nvPr/>
        </p:nvGrpSpPr>
        <p:grpSpPr>
          <a:xfrm>
            <a:off x="11492358" y="3651275"/>
            <a:ext cx="709419" cy="456030"/>
            <a:chOff x="-27721750" y="3598250"/>
            <a:chExt cx="297750" cy="191400"/>
          </a:xfrm>
        </p:grpSpPr>
        <p:sp>
          <p:nvSpPr>
            <p:cNvPr id="7183" name="Google Shape;7183;p82"/>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4" name="Google Shape;7184;p82"/>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85" name="Google Shape;7185;p82"/>
          <p:cNvGrpSpPr/>
          <p:nvPr/>
        </p:nvGrpSpPr>
        <p:grpSpPr>
          <a:xfrm>
            <a:off x="11495157" y="4438367"/>
            <a:ext cx="703820" cy="681960"/>
            <a:chOff x="-27719400" y="3925600"/>
            <a:chExt cx="295400" cy="286225"/>
          </a:xfrm>
        </p:grpSpPr>
        <p:sp>
          <p:nvSpPr>
            <p:cNvPr id="7186" name="Google Shape;7186;p82"/>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7" name="Google Shape;7187;p82"/>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88" name="Google Shape;7188;p82"/>
          <p:cNvGrpSpPr/>
          <p:nvPr/>
        </p:nvGrpSpPr>
        <p:grpSpPr>
          <a:xfrm>
            <a:off x="15937701" y="2612045"/>
            <a:ext cx="707513" cy="707513"/>
            <a:chOff x="-25834600" y="3176875"/>
            <a:chExt cx="296950" cy="296950"/>
          </a:xfrm>
        </p:grpSpPr>
        <p:sp>
          <p:nvSpPr>
            <p:cNvPr id="7189" name="Google Shape;7189;p82"/>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0" name="Google Shape;7190;p82"/>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1" name="Google Shape;7191;p82"/>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2" name="Google Shape;7192;p82"/>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3" name="Google Shape;7193;p82"/>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94" name="Google Shape;7194;p82"/>
          <p:cNvGrpSpPr/>
          <p:nvPr/>
        </p:nvGrpSpPr>
        <p:grpSpPr>
          <a:xfrm>
            <a:off x="15937701" y="3548049"/>
            <a:ext cx="707513" cy="662482"/>
            <a:chOff x="-25834600" y="3564375"/>
            <a:chExt cx="296950" cy="278050"/>
          </a:xfrm>
        </p:grpSpPr>
        <p:sp>
          <p:nvSpPr>
            <p:cNvPr id="7195" name="Google Shape;7195;p82"/>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6" name="Google Shape;7196;p82"/>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7" name="Google Shape;7197;p82"/>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8" name="Google Shape;7198;p82"/>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9" name="Google Shape;7199;p82"/>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0" name="Google Shape;7200;p82"/>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1" name="Google Shape;7201;p82"/>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2" name="Google Shape;7202;p82"/>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03" name="Google Shape;7203;p82"/>
          <p:cNvGrpSpPr/>
          <p:nvPr/>
        </p:nvGrpSpPr>
        <p:grpSpPr>
          <a:xfrm>
            <a:off x="15933949" y="4426752"/>
            <a:ext cx="715018" cy="705190"/>
            <a:chOff x="-25834600" y="3915850"/>
            <a:chExt cx="300100" cy="295975"/>
          </a:xfrm>
        </p:grpSpPr>
        <p:sp>
          <p:nvSpPr>
            <p:cNvPr id="7204" name="Google Shape;7204;p82"/>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5" name="Google Shape;7205;p82"/>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6" name="Google Shape;7206;p82"/>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07" name="Google Shape;7207;p82"/>
          <p:cNvGrpSpPr/>
          <p:nvPr/>
        </p:nvGrpSpPr>
        <p:grpSpPr>
          <a:xfrm>
            <a:off x="13404804" y="5389212"/>
            <a:ext cx="457936" cy="701974"/>
            <a:chOff x="-23930925" y="3149300"/>
            <a:chExt cx="192200" cy="294625"/>
          </a:xfrm>
        </p:grpSpPr>
        <p:sp>
          <p:nvSpPr>
            <p:cNvPr id="7208" name="Google Shape;7208;p82"/>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9" name="Google Shape;7209;p82"/>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0" name="Google Shape;7210;p82"/>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1" name="Google Shape;7211;p82"/>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12" name="Google Shape;7212;p82"/>
          <p:cNvGrpSpPr/>
          <p:nvPr/>
        </p:nvGrpSpPr>
        <p:grpSpPr>
          <a:xfrm>
            <a:off x="13318465" y="6346181"/>
            <a:ext cx="630615" cy="703820"/>
            <a:chOff x="-23962425" y="3519475"/>
            <a:chExt cx="264675" cy="295400"/>
          </a:xfrm>
        </p:grpSpPr>
        <p:sp>
          <p:nvSpPr>
            <p:cNvPr id="7213" name="Google Shape;7213;p82"/>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4" name="Google Shape;7214;p82"/>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215" name="Google Shape;7215;p82"/>
          <p:cNvSpPr/>
          <p:nvPr/>
        </p:nvSpPr>
        <p:spPr>
          <a:xfrm>
            <a:off x="13259336" y="7253601"/>
            <a:ext cx="750698" cy="688869"/>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216" name="Google Shape;7216;p82"/>
          <p:cNvGrpSpPr/>
          <p:nvPr/>
        </p:nvGrpSpPr>
        <p:grpSpPr>
          <a:xfrm>
            <a:off x="16075816" y="7246268"/>
            <a:ext cx="478605" cy="703760"/>
            <a:chOff x="-22788075" y="3904625"/>
            <a:chExt cx="200875" cy="295375"/>
          </a:xfrm>
        </p:grpSpPr>
        <p:sp>
          <p:nvSpPr>
            <p:cNvPr id="7217" name="Google Shape;7217;p82"/>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8" name="Google Shape;7218;p82"/>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9" name="Google Shape;7219;p82"/>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0" name="Google Shape;7220;p82"/>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21" name="Google Shape;7221;p82"/>
          <p:cNvGrpSpPr/>
          <p:nvPr/>
        </p:nvGrpSpPr>
        <p:grpSpPr>
          <a:xfrm>
            <a:off x="12386412" y="2612998"/>
            <a:ext cx="709419" cy="705607"/>
            <a:chOff x="-27351575" y="3175300"/>
            <a:chExt cx="297750" cy="296150"/>
          </a:xfrm>
        </p:grpSpPr>
        <p:sp>
          <p:nvSpPr>
            <p:cNvPr id="7222" name="Google Shape;7222;p82"/>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3" name="Google Shape;7223;p82"/>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4" name="Google Shape;7224;p82"/>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5" name="Google Shape;7225;p82"/>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26" name="Google Shape;7226;p82"/>
          <p:cNvGrpSpPr/>
          <p:nvPr/>
        </p:nvGrpSpPr>
        <p:grpSpPr>
          <a:xfrm>
            <a:off x="12471828" y="3526218"/>
            <a:ext cx="538587" cy="706143"/>
            <a:chOff x="-27313750" y="3545275"/>
            <a:chExt cx="226050" cy="296375"/>
          </a:xfrm>
        </p:grpSpPr>
        <p:sp>
          <p:nvSpPr>
            <p:cNvPr id="7227" name="Google Shape;7227;p82"/>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8" name="Google Shape;7228;p82"/>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9" name="Google Shape;7229;p82"/>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30" name="Google Shape;7230;p82"/>
          <p:cNvGrpSpPr/>
          <p:nvPr/>
        </p:nvGrpSpPr>
        <p:grpSpPr>
          <a:xfrm>
            <a:off x="12386412" y="4422761"/>
            <a:ext cx="709419" cy="713172"/>
            <a:chOff x="-27351575" y="3915650"/>
            <a:chExt cx="297750" cy="299325"/>
          </a:xfrm>
        </p:grpSpPr>
        <p:sp>
          <p:nvSpPr>
            <p:cNvPr id="7231" name="Google Shape;7231;p82"/>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2" name="Google Shape;7232;p82"/>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33" name="Google Shape;7233;p82"/>
          <p:cNvGrpSpPr/>
          <p:nvPr/>
        </p:nvGrpSpPr>
        <p:grpSpPr>
          <a:xfrm>
            <a:off x="9761392" y="5387158"/>
            <a:ext cx="638120" cy="706084"/>
            <a:chOff x="-25445525" y="3175900"/>
            <a:chExt cx="267825" cy="296350"/>
          </a:xfrm>
        </p:grpSpPr>
        <p:sp>
          <p:nvSpPr>
            <p:cNvPr id="7234" name="Google Shape;7234;p82"/>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5" name="Google Shape;7235;p82"/>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6" name="Google Shape;7236;p82"/>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37" name="Google Shape;7237;p82"/>
          <p:cNvGrpSpPr/>
          <p:nvPr/>
        </p:nvGrpSpPr>
        <p:grpSpPr>
          <a:xfrm>
            <a:off x="9724819" y="6367804"/>
            <a:ext cx="711266" cy="660576"/>
            <a:chOff x="-25465200" y="3565175"/>
            <a:chExt cx="298525" cy="277250"/>
          </a:xfrm>
        </p:grpSpPr>
        <p:sp>
          <p:nvSpPr>
            <p:cNvPr id="7238" name="Google Shape;7238;p82"/>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9" name="Google Shape;7239;p82"/>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40" name="Google Shape;7240;p82"/>
          <p:cNvGrpSpPr/>
          <p:nvPr/>
        </p:nvGrpSpPr>
        <p:grpSpPr>
          <a:xfrm>
            <a:off x="9723896" y="7246864"/>
            <a:ext cx="713112" cy="702569"/>
            <a:chOff x="-25465200" y="3916150"/>
            <a:chExt cx="299300" cy="294875"/>
          </a:xfrm>
        </p:grpSpPr>
        <p:sp>
          <p:nvSpPr>
            <p:cNvPr id="7241" name="Google Shape;7241;p82"/>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2" name="Google Shape;7242;p82"/>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43" name="Google Shape;7243;p82"/>
          <p:cNvGrpSpPr/>
          <p:nvPr/>
        </p:nvGrpSpPr>
        <p:grpSpPr>
          <a:xfrm>
            <a:off x="14178775" y="5387395"/>
            <a:ext cx="703760" cy="705607"/>
            <a:chOff x="-23615075" y="3148525"/>
            <a:chExt cx="295375" cy="296150"/>
          </a:xfrm>
        </p:grpSpPr>
        <p:sp>
          <p:nvSpPr>
            <p:cNvPr id="7244" name="Google Shape;7244;p82"/>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5" name="Google Shape;7245;p82"/>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6" name="Google Shape;7246;p82"/>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7" name="Google Shape;7247;p82"/>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248" name="Google Shape;7248;p82"/>
          <p:cNvSpPr/>
          <p:nvPr/>
        </p:nvSpPr>
        <p:spPr>
          <a:xfrm>
            <a:off x="14174968" y="6344114"/>
            <a:ext cx="713172" cy="707751"/>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249" name="Google Shape;7249;p82"/>
          <p:cNvGrpSpPr/>
          <p:nvPr/>
        </p:nvGrpSpPr>
        <p:grpSpPr>
          <a:xfrm>
            <a:off x="14177822" y="7265954"/>
            <a:ext cx="705667" cy="664388"/>
            <a:chOff x="-23615075" y="3906200"/>
            <a:chExt cx="296175" cy="278850"/>
          </a:xfrm>
        </p:grpSpPr>
        <p:sp>
          <p:nvSpPr>
            <p:cNvPr id="7250" name="Google Shape;7250;p82"/>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1" name="Google Shape;7251;p82"/>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2" name="Google Shape;7252;p82"/>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253" name="Google Shape;7253;p82"/>
          <p:cNvSpPr/>
          <p:nvPr/>
        </p:nvSpPr>
        <p:spPr>
          <a:xfrm>
            <a:off x="12415487" y="8129889"/>
            <a:ext cx="703760" cy="701914"/>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254" name="Google Shape;7254;p82"/>
          <p:cNvGrpSpPr/>
          <p:nvPr/>
        </p:nvGrpSpPr>
        <p:grpSpPr>
          <a:xfrm>
            <a:off x="13275760" y="2613237"/>
            <a:ext cx="707513" cy="705130"/>
            <a:chOff x="-26980600" y="3175500"/>
            <a:chExt cx="296950" cy="295950"/>
          </a:xfrm>
        </p:grpSpPr>
        <p:sp>
          <p:nvSpPr>
            <p:cNvPr id="7255" name="Google Shape;7255;p82"/>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6" name="Google Shape;7256;p82"/>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7" name="Google Shape;7257;p82"/>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258" name="Google Shape;7258;p82"/>
          <p:cNvSpPr/>
          <p:nvPr/>
        </p:nvSpPr>
        <p:spPr>
          <a:xfrm>
            <a:off x="13320894" y="3527278"/>
            <a:ext cx="619297" cy="70382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259" name="Google Shape;7259;p82"/>
          <p:cNvGrpSpPr/>
          <p:nvPr/>
        </p:nvGrpSpPr>
        <p:grpSpPr>
          <a:xfrm>
            <a:off x="13276713" y="4490308"/>
            <a:ext cx="705607" cy="578078"/>
            <a:chOff x="-26981375" y="3951875"/>
            <a:chExt cx="296150" cy="242625"/>
          </a:xfrm>
        </p:grpSpPr>
        <p:sp>
          <p:nvSpPr>
            <p:cNvPr id="7260" name="Google Shape;7260;p82"/>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1" name="Google Shape;7261;p82"/>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2" name="Google Shape;7262;p82"/>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63" name="Google Shape;7263;p82"/>
          <p:cNvGrpSpPr/>
          <p:nvPr/>
        </p:nvGrpSpPr>
        <p:grpSpPr>
          <a:xfrm>
            <a:off x="10606798" y="5385490"/>
            <a:ext cx="703820" cy="709419"/>
            <a:chOff x="-25094250" y="3176075"/>
            <a:chExt cx="295400" cy="297750"/>
          </a:xfrm>
        </p:grpSpPr>
        <p:sp>
          <p:nvSpPr>
            <p:cNvPr id="7264" name="Google Shape;7264;p82"/>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5" name="Google Shape;7265;p82"/>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6" name="Google Shape;7266;p82"/>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67" name="Google Shape;7267;p82"/>
          <p:cNvGrpSpPr/>
          <p:nvPr/>
        </p:nvGrpSpPr>
        <p:grpSpPr>
          <a:xfrm>
            <a:off x="10606798" y="6346211"/>
            <a:ext cx="703820" cy="703760"/>
            <a:chOff x="-25094250" y="3547050"/>
            <a:chExt cx="295400" cy="295375"/>
          </a:xfrm>
        </p:grpSpPr>
        <p:sp>
          <p:nvSpPr>
            <p:cNvPr id="7268" name="Google Shape;7268;p82"/>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9" name="Google Shape;7269;p82"/>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0" name="Google Shape;7270;p82"/>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1" name="Google Shape;7271;p82"/>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2" name="Google Shape;7272;p82"/>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273" name="Google Shape;7273;p82"/>
          <p:cNvSpPr/>
          <p:nvPr/>
        </p:nvSpPr>
        <p:spPr>
          <a:xfrm>
            <a:off x="10606830" y="7356171"/>
            <a:ext cx="705667" cy="483727"/>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274" name="Google Shape;7274;p82"/>
          <p:cNvGrpSpPr/>
          <p:nvPr/>
        </p:nvGrpSpPr>
        <p:grpSpPr>
          <a:xfrm>
            <a:off x="15070953" y="5387395"/>
            <a:ext cx="705607" cy="705607"/>
            <a:chOff x="-23245675" y="3148525"/>
            <a:chExt cx="296150" cy="296150"/>
          </a:xfrm>
        </p:grpSpPr>
        <p:sp>
          <p:nvSpPr>
            <p:cNvPr id="7275" name="Google Shape;7275;p82"/>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6" name="Google Shape;7276;p82"/>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7" name="Google Shape;7277;p82"/>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278" name="Google Shape;7278;p82"/>
          <p:cNvSpPr/>
          <p:nvPr/>
        </p:nvSpPr>
        <p:spPr>
          <a:xfrm>
            <a:off x="15155316" y="6346080"/>
            <a:ext cx="538646" cy="70382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279" name="Google Shape;7279;p82"/>
          <p:cNvGrpSpPr/>
          <p:nvPr/>
        </p:nvGrpSpPr>
        <p:grpSpPr>
          <a:xfrm>
            <a:off x="15071876" y="7245344"/>
            <a:ext cx="703760" cy="705607"/>
            <a:chOff x="-23244900" y="3888100"/>
            <a:chExt cx="295375" cy="296150"/>
          </a:xfrm>
        </p:grpSpPr>
        <p:sp>
          <p:nvSpPr>
            <p:cNvPr id="7280" name="Google Shape;7280;p82"/>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1" name="Google Shape;7281;p82"/>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2" name="Google Shape;7282;p82"/>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3" name="Google Shape;7283;p82"/>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4" name="Google Shape;7284;p82"/>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5" name="Google Shape;7285;p82"/>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6" name="Google Shape;7286;p82"/>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7" name="Google Shape;7287;p82"/>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8" name="Google Shape;7288;p82"/>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9" name="Google Shape;7289;p82"/>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0" name="Google Shape;7290;p82"/>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291" name="Google Shape;7291;p82"/>
          <p:cNvSpPr/>
          <p:nvPr/>
        </p:nvSpPr>
        <p:spPr>
          <a:xfrm>
            <a:off x="13224403" y="8127076"/>
            <a:ext cx="707573" cy="707513"/>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2" name="Google Shape;7292;p82"/>
          <p:cNvSpPr txBox="1"/>
          <p:nvPr/>
        </p:nvSpPr>
        <p:spPr>
          <a:xfrm>
            <a:off x="1699350" y="1444184"/>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Educational Icons</a:t>
            </a:r>
            <a:endParaRPr sz="4800">
              <a:solidFill>
                <a:srgbClr val="FFFFFF"/>
              </a:solidFill>
            </a:endParaRPr>
          </a:p>
        </p:txBody>
      </p:sp>
      <p:sp>
        <p:nvSpPr>
          <p:cNvPr id="7293" name="Google Shape;7293;p82"/>
          <p:cNvSpPr txBox="1"/>
          <p:nvPr/>
        </p:nvSpPr>
        <p:spPr>
          <a:xfrm>
            <a:off x="9716800" y="1444184"/>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Medical Icons</a:t>
            </a:r>
            <a:endParaRPr sz="48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97" name="Shape 7297"/>
        <p:cNvGrpSpPr/>
        <p:nvPr/>
      </p:nvGrpSpPr>
      <p:grpSpPr>
        <a:xfrm>
          <a:off x="0" y="0"/>
          <a:ext cx="0" cy="0"/>
          <a:chOff x="0" y="0"/>
          <a:chExt cx="0" cy="0"/>
        </a:xfrm>
      </p:grpSpPr>
      <p:sp>
        <p:nvSpPr>
          <p:cNvPr id="7298" name="Google Shape;7298;p83"/>
          <p:cNvSpPr/>
          <p:nvPr/>
        </p:nvSpPr>
        <p:spPr>
          <a:xfrm>
            <a:off x="1699757" y="2760899"/>
            <a:ext cx="734521" cy="732728"/>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299" name="Google Shape;7299;p83"/>
          <p:cNvGrpSpPr/>
          <p:nvPr/>
        </p:nvGrpSpPr>
        <p:grpSpPr>
          <a:xfrm>
            <a:off x="1700009" y="3646037"/>
            <a:ext cx="734521" cy="734521"/>
            <a:chOff x="-65145700" y="3727425"/>
            <a:chExt cx="317425" cy="317425"/>
          </a:xfrm>
        </p:grpSpPr>
        <p:sp>
          <p:nvSpPr>
            <p:cNvPr id="7300" name="Google Shape;7300;p83"/>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1" name="Google Shape;7301;p83"/>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02" name="Google Shape;7302;p83"/>
          <p:cNvGrpSpPr/>
          <p:nvPr/>
        </p:nvGrpSpPr>
        <p:grpSpPr>
          <a:xfrm>
            <a:off x="1706401" y="4503865"/>
            <a:ext cx="721737" cy="734521"/>
            <a:chOff x="-65144125" y="4094450"/>
            <a:chExt cx="311900" cy="317425"/>
          </a:xfrm>
        </p:grpSpPr>
        <p:sp>
          <p:nvSpPr>
            <p:cNvPr id="7303" name="Google Shape;7303;p83"/>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4" name="Google Shape;7304;p83"/>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5" name="Google Shape;7305;p83"/>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306" name="Google Shape;7306;p83"/>
          <p:cNvSpPr/>
          <p:nvPr/>
        </p:nvSpPr>
        <p:spPr>
          <a:xfrm>
            <a:off x="6114858" y="2758151"/>
            <a:ext cx="738166" cy="738224"/>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307" name="Google Shape;7307;p83"/>
          <p:cNvGrpSpPr/>
          <p:nvPr/>
        </p:nvGrpSpPr>
        <p:grpSpPr>
          <a:xfrm>
            <a:off x="6113540" y="3645256"/>
            <a:ext cx="741290" cy="736083"/>
            <a:chOff x="-63250675" y="3744075"/>
            <a:chExt cx="320350" cy="318100"/>
          </a:xfrm>
        </p:grpSpPr>
        <p:sp>
          <p:nvSpPr>
            <p:cNvPr id="7308" name="Google Shape;7308;p83"/>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9" name="Google Shape;7309;p83"/>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0" name="Google Shape;7310;p83"/>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11" name="Google Shape;7311;p83"/>
          <p:cNvGrpSpPr/>
          <p:nvPr/>
        </p:nvGrpSpPr>
        <p:grpSpPr>
          <a:xfrm>
            <a:off x="6116924" y="4503866"/>
            <a:ext cx="734521" cy="734521"/>
            <a:chOff x="-63250675" y="4110200"/>
            <a:chExt cx="317425" cy="317425"/>
          </a:xfrm>
        </p:grpSpPr>
        <p:sp>
          <p:nvSpPr>
            <p:cNvPr id="7312" name="Google Shape;7312;p83"/>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3" name="Google Shape;7313;p83"/>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4" name="Google Shape;7314;p83"/>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5" name="Google Shape;7315;p83"/>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6" name="Google Shape;7316;p83"/>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7" name="Google Shape;7317;p83"/>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8" name="Google Shape;7318;p83"/>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9" name="Google Shape;7319;p83"/>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0" name="Google Shape;7320;p83"/>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21" name="Google Shape;7321;p83"/>
          <p:cNvGrpSpPr/>
          <p:nvPr/>
        </p:nvGrpSpPr>
        <p:grpSpPr>
          <a:xfrm>
            <a:off x="3475017" y="5498056"/>
            <a:ext cx="718150" cy="717687"/>
            <a:chOff x="-61351725" y="3372400"/>
            <a:chExt cx="310350" cy="310150"/>
          </a:xfrm>
        </p:grpSpPr>
        <p:sp>
          <p:nvSpPr>
            <p:cNvPr id="7322" name="Google Shape;7322;p83"/>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3" name="Google Shape;7323;p83"/>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4" name="Google Shape;7324;p83"/>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25" name="Google Shape;7325;p83"/>
          <p:cNvGrpSpPr/>
          <p:nvPr/>
        </p:nvGrpSpPr>
        <p:grpSpPr>
          <a:xfrm>
            <a:off x="3467728" y="6424169"/>
            <a:ext cx="732728" cy="667068"/>
            <a:chOff x="-61354875" y="3751050"/>
            <a:chExt cx="316650" cy="288275"/>
          </a:xfrm>
        </p:grpSpPr>
        <p:sp>
          <p:nvSpPr>
            <p:cNvPr id="7326" name="Google Shape;7326;p83"/>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7" name="Google Shape;7327;p83"/>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8" name="Google Shape;7328;p83"/>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29" name="Google Shape;7329;p83"/>
          <p:cNvGrpSpPr/>
          <p:nvPr/>
        </p:nvGrpSpPr>
        <p:grpSpPr>
          <a:xfrm>
            <a:off x="3467728" y="7307447"/>
            <a:ext cx="732728" cy="734579"/>
            <a:chOff x="-61354875" y="4101525"/>
            <a:chExt cx="316650" cy="317450"/>
          </a:xfrm>
        </p:grpSpPr>
        <p:sp>
          <p:nvSpPr>
            <p:cNvPr id="7330" name="Google Shape;7330;p83"/>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1" name="Google Shape;7331;p83"/>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32" name="Google Shape;7332;p83"/>
          <p:cNvGrpSpPr/>
          <p:nvPr/>
        </p:nvGrpSpPr>
        <p:grpSpPr>
          <a:xfrm>
            <a:off x="7900598" y="5491200"/>
            <a:ext cx="736315" cy="731398"/>
            <a:chOff x="-59470075" y="3308975"/>
            <a:chExt cx="318200" cy="316075"/>
          </a:xfrm>
        </p:grpSpPr>
        <p:sp>
          <p:nvSpPr>
            <p:cNvPr id="7333" name="Google Shape;7333;p83"/>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4" name="Google Shape;7334;p83"/>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5" name="Google Shape;7335;p83"/>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6" name="Google Shape;7336;p83"/>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7" name="Google Shape;7337;p83"/>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8" name="Google Shape;7338;p83"/>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9" name="Google Shape;7339;p83"/>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0" name="Google Shape;7340;p83"/>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1" name="Google Shape;7341;p83"/>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42" name="Google Shape;7342;p83"/>
          <p:cNvGrpSpPr/>
          <p:nvPr/>
        </p:nvGrpSpPr>
        <p:grpSpPr>
          <a:xfrm>
            <a:off x="2591458" y="2762610"/>
            <a:ext cx="734521" cy="729373"/>
            <a:chOff x="-64781025" y="3361050"/>
            <a:chExt cx="317425" cy="315200"/>
          </a:xfrm>
        </p:grpSpPr>
        <p:sp>
          <p:nvSpPr>
            <p:cNvPr id="7343" name="Google Shape;7343;p83"/>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4" name="Google Shape;7344;p83"/>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5" name="Google Shape;7345;p83"/>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6" name="Google Shape;7346;p83"/>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347" name="Google Shape;7347;p83"/>
          <p:cNvSpPr/>
          <p:nvPr/>
        </p:nvSpPr>
        <p:spPr>
          <a:xfrm>
            <a:off x="2591209" y="3647822"/>
            <a:ext cx="734521" cy="730877"/>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8" name="Google Shape;7348;p83"/>
          <p:cNvSpPr/>
          <p:nvPr/>
        </p:nvSpPr>
        <p:spPr>
          <a:xfrm>
            <a:off x="2645877" y="4503825"/>
            <a:ext cx="625185" cy="73452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9" name="Google Shape;7349;p83"/>
          <p:cNvSpPr/>
          <p:nvPr/>
        </p:nvSpPr>
        <p:spPr>
          <a:xfrm>
            <a:off x="7016445" y="2841108"/>
            <a:ext cx="732670" cy="572310"/>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350" name="Google Shape;7350;p83"/>
          <p:cNvGrpSpPr/>
          <p:nvPr/>
        </p:nvGrpSpPr>
        <p:grpSpPr>
          <a:xfrm>
            <a:off x="7000258" y="3645487"/>
            <a:ext cx="765529" cy="735621"/>
            <a:chOff x="-62890750" y="3747425"/>
            <a:chExt cx="330825" cy="317900"/>
          </a:xfrm>
        </p:grpSpPr>
        <p:sp>
          <p:nvSpPr>
            <p:cNvPr id="7351" name="Google Shape;7351;p83"/>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2" name="Google Shape;7352;p83"/>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3" name="Google Shape;7353;p83"/>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4" name="Google Shape;7354;p83"/>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5" name="Google Shape;7355;p83"/>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6" name="Google Shape;7356;p83"/>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7" name="Google Shape;7357;p83"/>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8" name="Google Shape;7358;p83"/>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9" name="Google Shape;7359;p83"/>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0" name="Google Shape;7360;p83"/>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1" name="Google Shape;7361;p83"/>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2" name="Google Shape;7362;p83"/>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3" name="Google Shape;7363;p83"/>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4" name="Google Shape;7364;p83"/>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65" name="Google Shape;7365;p83"/>
          <p:cNvGrpSpPr/>
          <p:nvPr/>
        </p:nvGrpSpPr>
        <p:grpSpPr>
          <a:xfrm>
            <a:off x="7015762" y="4504762"/>
            <a:ext cx="734521" cy="732728"/>
            <a:chOff x="-62884425" y="4111775"/>
            <a:chExt cx="317425" cy="316650"/>
          </a:xfrm>
        </p:grpSpPr>
        <p:sp>
          <p:nvSpPr>
            <p:cNvPr id="7366" name="Google Shape;7366;p83"/>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7" name="Google Shape;7367;p83"/>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68" name="Google Shape;7368;p83"/>
          <p:cNvGrpSpPr/>
          <p:nvPr/>
        </p:nvGrpSpPr>
        <p:grpSpPr>
          <a:xfrm>
            <a:off x="4361029" y="5496899"/>
            <a:ext cx="730877" cy="720001"/>
            <a:chOff x="-60991775" y="3376900"/>
            <a:chExt cx="315850" cy="311150"/>
          </a:xfrm>
        </p:grpSpPr>
        <p:sp>
          <p:nvSpPr>
            <p:cNvPr id="7369" name="Google Shape;7369;p83"/>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0" name="Google Shape;7370;p83"/>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1" name="Google Shape;7371;p83"/>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72" name="Google Shape;7372;p83"/>
          <p:cNvGrpSpPr/>
          <p:nvPr/>
        </p:nvGrpSpPr>
        <p:grpSpPr>
          <a:xfrm>
            <a:off x="4360104" y="6398628"/>
            <a:ext cx="732728" cy="718150"/>
            <a:chOff x="-60988625" y="3740800"/>
            <a:chExt cx="316650" cy="310350"/>
          </a:xfrm>
        </p:grpSpPr>
        <p:sp>
          <p:nvSpPr>
            <p:cNvPr id="7373" name="Google Shape;7373;p83"/>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4" name="Google Shape;7374;p83"/>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5" name="Google Shape;7375;p83"/>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76" name="Google Shape;7376;p83"/>
          <p:cNvGrpSpPr/>
          <p:nvPr/>
        </p:nvGrpSpPr>
        <p:grpSpPr>
          <a:xfrm>
            <a:off x="4360104" y="7309530"/>
            <a:ext cx="732728" cy="730414"/>
            <a:chOff x="-60987850" y="4100950"/>
            <a:chExt cx="316650" cy="315650"/>
          </a:xfrm>
        </p:grpSpPr>
        <p:sp>
          <p:nvSpPr>
            <p:cNvPr id="7377" name="Google Shape;7377;p83"/>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8" name="Google Shape;7378;p83"/>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9" name="Google Shape;7379;p83"/>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0" name="Google Shape;7380;p83"/>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1" name="Google Shape;7381;p83"/>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82" name="Google Shape;7382;p83"/>
          <p:cNvGrpSpPr/>
          <p:nvPr/>
        </p:nvGrpSpPr>
        <p:grpSpPr>
          <a:xfrm>
            <a:off x="7899672" y="6400450"/>
            <a:ext cx="738166" cy="714505"/>
            <a:chOff x="-59447250" y="3706150"/>
            <a:chExt cx="319000" cy="308775"/>
          </a:xfrm>
        </p:grpSpPr>
        <p:sp>
          <p:nvSpPr>
            <p:cNvPr id="7383" name="Google Shape;7383;p83"/>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4" name="Google Shape;7384;p83"/>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5" name="Google Shape;7385;p83"/>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6" name="Google Shape;7386;p83"/>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87" name="Google Shape;7387;p83"/>
          <p:cNvGrpSpPr/>
          <p:nvPr/>
        </p:nvGrpSpPr>
        <p:grpSpPr>
          <a:xfrm>
            <a:off x="3477128" y="2763072"/>
            <a:ext cx="736373" cy="728447"/>
            <a:chOff x="-64406125" y="3362225"/>
            <a:chExt cx="318225" cy="314800"/>
          </a:xfrm>
        </p:grpSpPr>
        <p:sp>
          <p:nvSpPr>
            <p:cNvPr id="7388" name="Google Shape;7388;p83"/>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9" name="Google Shape;7389;p83"/>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390" name="Google Shape;7390;p83"/>
          <p:cNvSpPr/>
          <p:nvPr/>
        </p:nvSpPr>
        <p:spPr>
          <a:xfrm>
            <a:off x="3603542" y="3646000"/>
            <a:ext cx="483047" cy="73452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391" name="Google Shape;7391;p83"/>
          <p:cNvGrpSpPr/>
          <p:nvPr/>
        </p:nvGrpSpPr>
        <p:grpSpPr>
          <a:xfrm>
            <a:off x="3478054" y="4504762"/>
            <a:ext cx="734521" cy="732728"/>
            <a:chOff x="-64410850" y="4094450"/>
            <a:chExt cx="317425" cy="316650"/>
          </a:xfrm>
        </p:grpSpPr>
        <p:sp>
          <p:nvSpPr>
            <p:cNvPr id="7392" name="Google Shape;7392;p83"/>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3" name="Google Shape;7393;p83"/>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4" name="Google Shape;7394;p83"/>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395" name="Google Shape;7395;p83"/>
          <p:cNvSpPr/>
          <p:nvPr/>
        </p:nvSpPr>
        <p:spPr>
          <a:xfrm>
            <a:off x="7966494" y="2759800"/>
            <a:ext cx="639763" cy="734926"/>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396" name="Google Shape;7396;p83"/>
          <p:cNvGrpSpPr/>
          <p:nvPr/>
        </p:nvGrpSpPr>
        <p:grpSpPr>
          <a:xfrm>
            <a:off x="7921149" y="3644909"/>
            <a:ext cx="730935" cy="736778"/>
            <a:chOff x="-62516625" y="3743175"/>
            <a:chExt cx="315875" cy="318400"/>
          </a:xfrm>
        </p:grpSpPr>
        <p:sp>
          <p:nvSpPr>
            <p:cNvPr id="7397" name="Google Shape;7397;p83"/>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8" name="Google Shape;7398;p83"/>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99" name="Google Shape;7399;p83"/>
          <p:cNvGrpSpPr/>
          <p:nvPr/>
        </p:nvGrpSpPr>
        <p:grpSpPr>
          <a:xfrm>
            <a:off x="7934831" y="4544852"/>
            <a:ext cx="703572" cy="652548"/>
            <a:chOff x="-62511900" y="4129100"/>
            <a:chExt cx="304050" cy="282000"/>
          </a:xfrm>
        </p:grpSpPr>
        <p:sp>
          <p:nvSpPr>
            <p:cNvPr id="7400" name="Google Shape;7400;p83"/>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1" name="Google Shape;7401;p83"/>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2" name="Google Shape;7402;p83"/>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3" name="Google Shape;7403;p83"/>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4" name="Google Shape;7404;p83"/>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05" name="Google Shape;7405;p83"/>
          <p:cNvGrpSpPr/>
          <p:nvPr/>
        </p:nvGrpSpPr>
        <p:grpSpPr>
          <a:xfrm>
            <a:off x="5291074" y="5489639"/>
            <a:ext cx="621540" cy="734521"/>
            <a:chOff x="-60597975" y="3367475"/>
            <a:chExt cx="268600" cy="317425"/>
          </a:xfrm>
        </p:grpSpPr>
        <p:sp>
          <p:nvSpPr>
            <p:cNvPr id="7406" name="Google Shape;7406;p83"/>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7" name="Google Shape;7407;p83"/>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8" name="Google Shape;7408;p83"/>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9" name="Google Shape;7409;p83"/>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0" name="Google Shape;7410;p83"/>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411" name="Google Shape;7411;p83"/>
          <p:cNvSpPr/>
          <p:nvPr/>
        </p:nvSpPr>
        <p:spPr>
          <a:xfrm>
            <a:off x="5232528" y="6392661"/>
            <a:ext cx="738166" cy="730009"/>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12" name="Google Shape;7412;p83"/>
          <p:cNvGrpSpPr/>
          <p:nvPr/>
        </p:nvGrpSpPr>
        <p:grpSpPr>
          <a:xfrm>
            <a:off x="5235480" y="7412272"/>
            <a:ext cx="732728" cy="524931"/>
            <a:chOff x="-60621600" y="4145650"/>
            <a:chExt cx="316650" cy="226850"/>
          </a:xfrm>
        </p:grpSpPr>
        <p:sp>
          <p:nvSpPr>
            <p:cNvPr id="7413" name="Google Shape;7413;p83"/>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4" name="Google Shape;7414;p83"/>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5" name="Google Shape;7415;p83"/>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16" name="Google Shape;7416;p83"/>
          <p:cNvGrpSpPr/>
          <p:nvPr/>
        </p:nvGrpSpPr>
        <p:grpSpPr>
          <a:xfrm>
            <a:off x="7908784" y="7309270"/>
            <a:ext cx="719943" cy="730935"/>
            <a:chOff x="-59400775" y="4084200"/>
            <a:chExt cx="311125" cy="315875"/>
          </a:xfrm>
        </p:grpSpPr>
        <p:sp>
          <p:nvSpPr>
            <p:cNvPr id="7417" name="Google Shape;7417;p83"/>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8" name="Google Shape;7418;p83"/>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9" name="Google Shape;7419;p83"/>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0" name="Google Shape;7420;p83"/>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1" name="Google Shape;7421;p83"/>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2" name="Google Shape;7422;p83"/>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23" name="Google Shape;7423;p83"/>
          <p:cNvGrpSpPr/>
          <p:nvPr/>
        </p:nvGrpSpPr>
        <p:grpSpPr>
          <a:xfrm>
            <a:off x="4356972" y="2760932"/>
            <a:ext cx="730877" cy="732728"/>
            <a:chOff x="-64044600" y="3360375"/>
            <a:chExt cx="315850" cy="316650"/>
          </a:xfrm>
        </p:grpSpPr>
        <p:sp>
          <p:nvSpPr>
            <p:cNvPr id="7424" name="Google Shape;7424;p83"/>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5" name="Google Shape;7425;p83"/>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6" name="Google Shape;7426;p83"/>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27" name="Google Shape;7427;p83"/>
          <p:cNvGrpSpPr/>
          <p:nvPr/>
        </p:nvGrpSpPr>
        <p:grpSpPr>
          <a:xfrm>
            <a:off x="4409818" y="3646037"/>
            <a:ext cx="625185" cy="734521"/>
            <a:chOff x="-64022550" y="3727425"/>
            <a:chExt cx="270175" cy="317425"/>
          </a:xfrm>
        </p:grpSpPr>
        <p:sp>
          <p:nvSpPr>
            <p:cNvPr id="7428" name="Google Shape;7428;p83"/>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9" name="Google Shape;7429;p83"/>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0" name="Google Shape;7430;p83"/>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31" name="Google Shape;7431;p83"/>
          <p:cNvGrpSpPr/>
          <p:nvPr/>
        </p:nvGrpSpPr>
        <p:grpSpPr>
          <a:xfrm>
            <a:off x="4458093" y="4503837"/>
            <a:ext cx="528633" cy="734579"/>
            <a:chOff x="-64001300" y="4093650"/>
            <a:chExt cx="228450" cy="317450"/>
          </a:xfrm>
        </p:grpSpPr>
        <p:sp>
          <p:nvSpPr>
            <p:cNvPr id="7432" name="Google Shape;7432;p83"/>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3" name="Google Shape;7433;p83"/>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4" name="Google Shape;7434;p83"/>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5" name="Google Shape;7435;p83"/>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36" name="Google Shape;7436;p83"/>
          <p:cNvGrpSpPr/>
          <p:nvPr/>
        </p:nvGrpSpPr>
        <p:grpSpPr>
          <a:xfrm>
            <a:off x="1696102" y="5490420"/>
            <a:ext cx="719943" cy="732960"/>
            <a:chOff x="-62148800" y="3377700"/>
            <a:chExt cx="311125" cy="316750"/>
          </a:xfrm>
        </p:grpSpPr>
        <p:sp>
          <p:nvSpPr>
            <p:cNvPr id="7437" name="Google Shape;7437;p83"/>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8" name="Google Shape;7438;p83"/>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39" name="Google Shape;7439;p83"/>
          <p:cNvGrpSpPr/>
          <p:nvPr/>
        </p:nvGrpSpPr>
        <p:grpSpPr>
          <a:xfrm>
            <a:off x="1687916" y="6390413"/>
            <a:ext cx="736315" cy="734579"/>
            <a:chOff x="-62154300" y="3743950"/>
            <a:chExt cx="318200" cy="317450"/>
          </a:xfrm>
        </p:grpSpPr>
        <p:sp>
          <p:nvSpPr>
            <p:cNvPr id="7440" name="Google Shape;7440;p83"/>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1" name="Google Shape;7441;p83"/>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42" name="Google Shape;7442;p83"/>
          <p:cNvGrpSpPr/>
          <p:nvPr/>
        </p:nvGrpSpPr>
        <p:grpSpPr>
          <a:xfrm>
            <a:off x="1687887" y="7308373"/>
            <a:ext cx="736373" cy="732728"/>
            <a:chOff x="-62151950" y="4111775"/>
            <a:chExt cx="318225" cy="316650"/>
          </a:xfrm>
        </p:grpSpPr>
        <p:sp>
          <p:nvSpPr>
            <p:cNvPr id="7443" name="Google Shape;7443;p83"/>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4" name="Google Shape;7444;p83"/>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5" name="Google Shape;7445;p83"/>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6" name="Google Shape;7446;p83"/>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47" name="Google Shape;7447;p83"/>
          <p:cNvGrpSpPr/>
          <p:nvPr/>
        </p:nvGrpSpPr>
        <p:grpSpPr>
          <a:xfrm>
            <a:off x="6125137" y="5489465"/>
            <a:ext cx="736315" cy="734869"/>
            <a:chOff x="-60254550" y="3367325"/>
            <a:chExt cx="318200" cy="317575"/>
          </a:xfrm>
        </p:grpSpPr>
        <p:sp>
          <p:nvSpPr>
            <p:cNvPr id="7448" name="Google Shape;7448;p83"/>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9" name="Google Shape;7449;p83"/>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0" name="Google Shape;7450;p83"/>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1" name="Google Shape;7451;p83"/>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52" name="Google Shape;7452;p83"/>
          <p:cNvGrpSpPr/>
          <p:nvPr/>
        </p:nvGrpSpPr>
        <p:grpSpPr>
          <a:xfrm>
            <a:off x="6126930" y="6391454"/>
            <a:ext cx="732728" cy="732497"/>
            <a:chOff x="-60255350" y="3733825"/>
            <a:chExt cx="316650" cy="316550"/>
          </a:xfrm>
        </p:grpSpPr>
        <p:sp>
          <p:nvSpPr>
            <p:cNvPr id="7453" name="Google Shape;7453;p83"/>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4" name="Google Shape;7454;p83"/>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5" name="Google Shape;7455;p83"/>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6" name="Google Shape;7456;p83"/>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7" name="Google Shape;7457;p83"/>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8" name="Google Shape;7458;p83"/>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9" name="Google Shape;7459;p83"/>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60" name="Google Shape;7460;p83"/>
          <p:cNvGrpSpPr/>
          <p:nvPr/>
        </p:nvGrpSpPr>
        <p:grpSpPr>
          <a:xfrm>
            <a:off x="6182524" y="7309270"/>
            <a:ext cx="621540" cy="730935"/>
            <a:chOff x="-60232500" y="4101525"/>
            <a:chExt cx="268600" cy="315875"/>
          </a:xfrm>
        </p:grpSpPr>
        <p:sp>
          <p:nvSpPr>
            <p:cNvPr id="7461" name="Google Shape;7461;p83"/>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2" name="Google Shape;7462;p83"/>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463" name="Google Shape;7463;p83"/>
          <p:cNvSpPr/>
          <p:nvPr/>
        </p:nvSpPr>
        <p:spPr>
          <a:xfrm>
            <a:off x="4358073" y="8247138"/>
            <a:ext cx="732670" cy="734579"/>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64" name="Google Shape;7464;p83"/>
          <p:cNvGrpSpPr/>
          <p:nvPr/>
        </p:nvGrpSpPr>
        <p:grpSpPr>
          <a:xfrm>
            <a:off x="5248525" y="2760932"/>
            <a:ext cx="736373" cy="732728"/>
            <a:chOff x="-63679950" y="3360375"/>
            <a:chExt cx="318225" cy="316650"/>
          </a:xfrm>
        </p:grpSpPr>
        <p:sp>
          <p:nvSpPr>
            <p:cNvPr id="7465" name="Google Shape;7465;p83"/>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6" name="Google Shape;7466;p83"/>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7" name="Google Shape;7467;p83"/>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8" name="Google Shape;7468;p83"/>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469" name="Google Shape;7469;p83"/>
          <p:cNvSpPr/>
          <p:nvPr/>
        </p:nvSpPr>
        <p:spPr>
          <a:xfrm>
            <a:off x="5246457" y="3645537"/>
            <a:ext cx="740017" cy="735447"/>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70" name="Google Shape;7470;p83"/>
          <p:cNvGrpSpPr/>
          <p:nvPr/>
        </p:nvGrpSpPr>
        <p:grpSpPr>
          <a:xfrm>
            <a:off x="5245777" y="4503605"/>
            <a:ext cx="741868" cy="735042"/>
            <a:chOff x="-63679950" y="4093450"/>
            <a:chExt cx="320600" cy="317650"/>
          </a:xfrm>
        </p:grpSpPr>
        <p:sp>
          <p:nvSpPr>
            <p:cNvPr id="7471" name="Google Shape;7471;p83"/>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2" name="Google Shape;7472;p83"/>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3" name="Google Shape;7473;p83"/>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74" name="Google Shape;7474;p83"/>
          <p:cNvGrpSpPr/>
          <p:nvPr/>
        </p:nvGrpSpPr>
        <p:grpSpPr>
          <a:xfrm>
            <a:off x="2566012" y="5489610"/>
            <a:ext cx="732728" cy="734579"/>
            <a:chOff x="-61784125" y="3377700"/>
            <a:chExt cx="316650" cy="317450"/>
          </a:xfrm>
        </p:grpSpPr>
        <p:sp>
          <p:nvSpPr>
            <p:cNvPr id="7475" name="Google Shape;7475;p83"/>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6" name="Google Shape;7476;p83"/>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7" name="Google Shape;7477;p83"/>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8" name="Google Shape;7478;p83"/>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9" name="Google Shape;7479;p83"/>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0" name="Google Shape;7480;p83"/>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1" name="Google Shape;7481;p83"/>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82" name="Google Shape;7482;p83"/>
          <p:cNvGrpSpPr/>
          <p:nvPr/>
        </p:nvGrpSpPr>
        <p:grpSpPr>
          <a:xfrm>
            <a:off x="2566012" y="6390413"/>
            <a:ext cx="732728" cy="734579"/>
            <a:chOff x="-61783350" y="3743950"/>
            <a:chExt cx="316650" cy="317450"/>
          </a:xfrm>
        </p:grpSpPr>
        <p:sp>
          <p:nvSpPr>
            <p:cNvPr id="7483" name="Google Shape;7483;p83"/>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4" name="Google Shape;7484;p83"/>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485" name="Google Shape;7485;p83"/>
          <p:cNvSpPr/>
          <p:nvPr/>
        </p:nvSpPr>
        <p:spPr>
          <a:xfrm>
            <a:off x="2565774" y="7308015"/>
            <a:ext cx="732728" cy="733364"/>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6" name="Google Shape;7486;p83"/>
          <p:cNvSpPr/>
          <p:nvPr/>
        </p:nvSpPr>
        <p:spPr>
          <a:xfrm>
            <a:off x="7011378" y="5509304"/>
            <a:ext cx="732728" cy="695126"/>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7" name="Google Shape;7487;p83"/>
          <p:cNvSpPr/>
          <p:nvPr/>
        </p:nvSpPr>
        <p:spPr>
          <a:xfrm>
            <a:off x="7009556" y="6470585"/>
            <a:ext cx="736373" cy="57416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88" name="Google Shape;7488;p83"/>
          <p:cNvGrpSpPr/>
          <p:nvPr/>
        </p:nvGrpSpPr>
        <p:grpSpPr>
          <a:xfrm>
            <a:off x="7008861" y="7310080"/>
            <a:ext cx="738224" cy="729315"/>
            <a:chOff x="-59869425" y="4102225"/>
            <a:chExt cx="319025" cy="315175"/>
          </a:xfrm>
        </p:grpSpPr>
        <p:sp>
          <p:nvSpPr>
            <p:cNvPr id="7489" name="Google Shape;7489;p83"/>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0" name="Google Shape;7490;p83"/>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1" name="Google Shape;7491;p83"/>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2" name="Google Shape;7492;p83"/>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93" name="Google Shape;7493;p83"/>
          <p:cNvGrpSpPr/>
          <p:nvPr/>
        </p:nvGrpSpPr>
        <p:grpSpPr>
          <a:xfrm>
            <a:off x="5246467" y="8247723"/>
            <a:ext cx="732728" cy="730935"/>
            <a:chOff x="-59029025" y="3711650"/>
            <a:chExt cx="316650" cy="315875"/>
          </a:xfrm>
        </p:grpSpPr>
        <p:sp>
          <p:nvSpPr>
            <p:cNvPr id="7494" name="Google Shape;7494;p83"/>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5" name="Google Shape;7495;p83"/>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6" name="Google Shape;7496;p83"/>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7" name="Google Shape;7497;p83"/>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8" name="Google Shape;7498;p83"/>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9" name="Google Shape;7499;p83"/>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0" name="Google Shape;7500;p83"/>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01" name="Google Shape;7501;p83"/>
          <p:cNvGrpSpPr/>
          <p:nvPr/>
        </p:nvGrpSpPr>
        <p:grpSpPr>
          <a:xfrm>
            <a:off x="9718622" y="2759835"/>
            <a:ext cx="703881" cy="696375"/>
            <a:chOff x="581525" y="3254850"/>
            <a:chExt cx="297750" cy="294575"/>
          </a:xfrm>
        </p:grpSpPr>
        <p:sp>
          <p:nvSpPr>
            <p:cNvPr id="7502" name="Google Shape;7502;p83"/>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3" name="Google Shape;7503;p83"/>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4" name="Google Shape;7504;p83"/>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05" name="Google Shape;7505;p83"/>
          <p:cNvGrpSpPr/>
          <p:nvPr/>
        </p:nvGrpSpPr>
        <p:grpSpPr>
          <a:xfrm>
            <a:off x="9716760" y="3637707"/>
            <a:ext cx="707604" cy="702995"/>
            <a:chOff x="580725" y="3617925"/>
            <a:chExt cx="299325" cy="297375"/>
          </a:xfrm>
        </p:grpSpPr>
        <p:sp>
          <p:nvSpPr>
            <p:cNvPr id="7506" name="Google Shape;7506;p83"/>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507" name="Google Shape;7507;p83"/>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508" name="Google Shape;7508;p83"/>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509" name="Google Shape;7509;p83"/>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510" name="Google Shape;7510;p83"/>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7511" name="Google Shape;7511;p83"/>
          <p:cNvGrpSpPr/>
          <p:nvPr/>
        </p:nvGrpSpPr>
        <p:grpSpPr>
          <a:xfrm>
            <a:off x="9720483" y="4532087"/>
            <a:ext cx="700158" cy="700158"/>
            <a:chOff x="583100" y="3982600"/>
            <a:chExt cx="296175" cy="296175"/>
          </a:xfrm>
        </p:grpSpPr>
        <p:sp>
          <p:nvSpPr>
            <p:cNvPr id="7512" name="Google Shape;7512;p83"/>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3" name="Google Shape;7513;p83"/>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4" name="Google Shape;7514;p83"/>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5" name="Google Shape;7515;p83"/>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6" name="Google Shape;7516;p83"/>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7" name="Google Shape;7517;p83"/>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8" name="Google Shape;7518;p83"/>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19" name="Google Shape;7519;p83"/>
          <p:cNvGrpSpPr/>
          <p:nvPr/>
        </p:nvGrpSpPr>
        <p:grpSpPr>
          <a:xfrm>
            <a:off x="14185711" y="2759334"/>
            <a:ext cx="614463" cy="697380"/>
            <a:chOff x="2423775" y="3226875"/>
            <a:chExt cx="259925" cy="295000"/>
          </a:xfrm>
        </p:grpSpPr>
        <p:sp>
          <p:nvSpPr>
            <p:cNvPr id="7520" name="Google Shape;7520;p83"/>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1" name="Google Shape;7521;p83"/>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2" name="Google Shape;7522;p83"/>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23" name="Google Shape;7523;p83"/>
          <p:cNvGrpSpPr/>
          <p:nvPr/>
        </p:nvGrpSpPr>
        <p:grpSpPr>
          <a:xfrm>
            <a:off x="14140086" y="3641904"/>
            <a:ext cx="705713" cy="694602"/>
            <a:chOff x="2404875" y="3592725"/>
            <a:chExt cx="298525" cy="293825"/>
          </a:xfrm>
        </p:grpSpPr>
        <p:sp>
          <p:nvSpPr>
            <p:cNvPr id="7524" name="Google Shape;7524;p83"/>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5" name="Google Shape;7525;p83"/>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6" name="Google Shape;7526;p83"/>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27" name="Google Shape;7527;p83"/>
          <p:cNvGrpSpPr/>
          <p:nvPr/>
        </p:nvGrpSpPr>
        <p:grpSpPr>
          <a:xfrm>
            <a:off x="14141948" y="4533034"/>
            <a:ext cx="701990" cy="698266"/>
            <a:chOff x="2404875" y="3955825"/>
            <a:chExt cx="296950" cy="295375"/>
          </a:xfrm>
        </p:grpSpPr>
        <p:sp>
          <p:nvSpPr>
            <p:cNvPr id="7528" name="Google Shape;7528;p83"/>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9" name="Google Shape;7529;p83"/>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0" name="Google Shape;7530;p83"/>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1" name="Google Shape;7531;p83"/>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32" name="Google Shape;7532;p83"/>
          <p:cNvGrpSpPr/>
          <p:nvPr/>
        </p:nvGrpSpPr>
        <p:grpSpPr>
          <a:xfrm>
            <a:off x="11529907" y="5461421"/>
            <a:ext cx="698326" cy="700158"/>
            <a:chOff x="4263650" y="3235150"/>
            <a:chExt cx="295400" cy="296175"/>
          </a:xfrm>
        </p:grpSpPr>
        <p:sp>
          <p:nvSpPr>
            <p:cNvPr id="7533" name="Google Shape;7533;p83"/>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4" name="Google Shape;7534;p83"/>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5" name="Google Shape;7535;p83"/>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6" name="Google Shape;7536;p83"/>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7" name="Google Shape;7537;p83"/>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38" name="Google Shape;7538;p83"/>
          <p:cNvGrpSpPr/>
          <p:nvPr/>
        </p:nvGrpSpPr>
        <p:grpSpPr>
          <a:xfrm>
            <a:off x="11525268" y="6379744"/>
            <a:ext cx="707604" cy="655478"/>
            <a:chOff x="4266025" y="3609275"/>
            <a:chExt cx="299325" cy="277275"/>
          </a:xfrm>
        </p:grpSpPr>
        <p:sp>
          <p:nvSpPr>
            <p:cNvPr id="7539" name="Google Shape;7539;p83"/>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0" name="Google Shape;7540;p83"/>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41" name="Google Shape;7541;p83"/>
          <p:cNvGrpSpPr/>
          <p:nvPr/>
        </p:nvGrpSpPr>
        <p:grpSpPr>
          <a:xfrm>
            <a:off x="11526184" y="7310518"/>
            <a:ext cx="705772" cy="698266"/>
            <a:chOff x="4263650" y="3963700"/>
            <a:chExt cx="298550" cy="295375"/>
          </a:xfrm>
        </p:grpSpPr>
        <p:sp>
          <p:nvSpPr>
            <p:cNvPr id="7542" name="Google Shape;7542;p83"/>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3" name="Google Shape;7543;p83"/>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4" name="Google Shape;7544;p83"/>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5" name="Google Shape;7545;p83"/>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6" name="Google Shape;7546;p83"/>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7" name="Google Shape;7547;p83"/>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8" name="Google Shape;7548;p83"/>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49" name="Google Shape;7549;p83"/>
          <p:cNvGrpSpPr/>
          <p:nvPr/>
        </p:nvGrpSpPr>
        <p:grpSpPr>
          <a:xfrm>
            <a:off x="16082858" y="5461423"/>
            <a:ext cx="452529" cy="700158"/>
            <a:chOff x="6164975" y="3211525"/>
            <a:chExt cx="191425" cy="296175"/>
          </a:xfrm>
        </p:grpSpPr>
        <p:sp>
          <p:nvSpPr>
            <p:cNvPr id="7550" name="Google Shape;7550;p83"/>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1" name="Google Shape;7551;p83"/>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2" name="Google Shape;7552;p83"/>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3" name="Google Shape;7553;p83"/>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4" name="Google Shape;7554;p83"/>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5" name="Google Shape;7555;p83"/>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6" name="Google Shape;7556;p83"/>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57" name="Google Shape;7557;p83"/>
          <p:cNvGrpSpPr/>
          <p:nvPr/>
        </p:nvGrpSpPr>
        <p:grpSpPr>
          <a:xfrm>
            <a:off x="10606932" y="2757973"/>
            <a:ext cx="705772" cy="700099"/>
            <a:chOff x="946175" y="3253275"/>
            <a:chExt cx="298550" cy="296150"/>
          </a:xfrm>
        </p:grpSpPr>
        <p:sp>
          <p:nvSpPr>
            <p:cNvPr id="7558" name="Google Shape;7558;p83"/>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559" name="Google Shape;7559;p83"/>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560" name="Google Shape;7560;p83"/>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561" name="Google Shape;7561;p83"/>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562" name="Google Shape;7562;p83"/>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7563" name="Google Shape;7563;p83"/>
          <p:cNvGrpSpPr/>
          <p:nvPr/>
        </p:nvGrpSpPr>
        <p:grpSpPr>
          <a:xfrm>
            <a:off x="10608793" y="3641903"/>
            <a:ext cx="702049" cy="694602"/>
            <a:chOff x="946175" y="3619500"/>
            <a:chExt cx="296975" cy="293825"/>
          </a:xfrm>
        </p:grpSpPr>
        <p:sp>
          <p:nvSpPr>
            <p:cNvPr id="7564" name="Google Shape;7564;p83"/>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565" name="Google Shape;7565;p83"/>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566" name="Google Shape;7566;p83"/>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567" name="Google Shape;7567;p83"/>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568" name="Google Shape;7568;p83"/>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569" name="Google Shape;7569;p83"/>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7570" name="Google Shape;7570;p83"/>
          <p:cNvGrpSpPr/>
          <p:nvPr/>
        </p:nvGrpSpPr>
        <p:grpSpPr>
          <a:xfrm>
            <a:off x="10607877" y="4531171"/>
            <a:ext cx="703881" cy="701990"/>
            <a:chOff x="944600" y="3981825"/>
            <a:chExt cx="297750" cy="296950"/>
          </a:xfrm>
        </p:grpSpPr>
        <p:sp>
          <p:nvSpPr>
            <p:cNvPr id="7571" name="Google Shape;7571;p83"/>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2" name="Google Shape;7572;p83"/>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3" name="Google Shape;7573;p83"/>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4" name="Google Shape;7574;p83"/>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75" name="Google Shape;7575;p83"/>
          <p:cNvGrpSpPr/>
          <p:nvPr/>
        </p:nvGrpSpPr>
        <p:grpSpPr>
          <a:xfrm>
            <a:off x="15041750" y="2758891"/>
            <a:ext cx="700158" cy="698266"/>
            <a:chOff x="2768750" y="3227275"/>
            <a:chExt cx="296175" cy="295375"/>
          </a:xfrm>
        </p:grpSpPr>
        <p:sp>
          <p:nvSpPr>
            <p:cNvPr id="7576" name="Google Shape;7576;p83"/>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7" name="Google Shape;7577;p83"/>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8" name="Google Shape;7578;p83"/>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9" name="Google Shape;7579;p83"/>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0" name="Google Shape;7580;p83"/>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1" name="Google Shape;7581;p83"/>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2" name="Google Shape;7582;p83"/>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3" name="Google Shape;7583;p83"/>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84" name="Google Shape;7584;p83"/>
          <p:cNvGrpSpPr/>
          <p:nvPr/>
        </p:nvGrpSpPr>
        <p:grpSpPr>
          <a:xfrm>
            <a:off x="15083651" y="3640634"/>
            <a:ext cx="616354" cy="697144"/>
            <a:chOff x="2786075" y="3591800"/>
            <a:chExt cx="260725" cy="294900"/>
          </a:xfrm>
        </p:grpSpPr>
        <p:sp>
          <p:nvSpPr>
            <p:cNvPr id="7585" name="Google Shape;7585;p83"/>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6" name="Google Shape;7586;p83"/>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7" name="Google Shape;7587;p83"/>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8" name="Google Shape;7588;p83"/>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9" name="Google Shape;7589;p83"/>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90" name="Google Shape;7590;p83"/>
          <p:cNvGrpSpPr/>
          <p:nvPr/>
        </p:nvGrpSpPr>
        <p:grpSpPr>
          <a:xfrm>
            <a:off x="15164648" y="4532088"/>
            <a:ext cx="454361" cy="700158"/>
            <a:chOff x="2819150" y="3955025"/>
            <a:chExt cx="192200" cy="296175"/>
          </a:xfrm>
        </p:grpSpPr>
        <p:sp>
          <p:nvSpPr>
            <p:cNvPr id="7591" name="Google Shape;7591;p83"/>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2" name="Google Shape;7592;p83"/>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3" name="Google Shape;7593;p83"/>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4" name="Google Shape;7594;p83"/>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95" name="Google Shape;7595;p83"/>
          <p:cNvGrpSpPr/>
          <p:nvPr/>
        </p:nvGrpSpPr>
        <p:grpSpPr>
          <a:xfrm>
            <a:off x="12412194" y="5463283"/>
            <a:ext cx="698266" cy="696434"/>
            <a:chOff x="4629125" y="3235150"/>
            <a:chExt cx="295375" cy="294600"/>
          </a:xfrm>
        </p:grpSpPr>
        <p:sp>
          <p:nvSpPr>
            <p:cNvPr id="7596" name="Google Shape;7596;p83"/>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7" name="Google Shape;7597;p83"/>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8" name="Google Shape;7598;p83"/>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9" name="Google Shape;7599;p83"/>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0" name="Google Shape;7600;p83"/>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01" name="Google Shape;7601;p83"/>
          <p:cNvGrpSpPr/>
          <p:nvPr/>
        </p:nvGrpSpPr>
        <p:grpSpPr>
          <a:xfrm>
            <a:off x="12412165" y="6358350"/>
            <a:ext cx="698326" cy="698266"/>
            <a:chOff x="4628325" y="3599825"/>
            <a:chExt cx="295400" cy="295375"/>
          </a:xfrm>
        </p:grpSpPr>
        <p:sp>
          <p:nvSpPr>
            <p:cNvPr id="7602" name="Google Shape;7602;p83"/>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3" name="Google Shape;7603;p83"/>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4" name="Google Shape;7604;p83"/>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5" name="Google Shape;7605;p83"/>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6" name="Google Shape;7606;p83"/>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7" name="Google Shape;7607;p83"/>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8" name="Google Shape;7608;p83"/>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9" name="Google Shape;7609;p83"/>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0" name="Google Shape;7610;p83"/>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1" name="Google Shape;7611;p83"/>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2" name="Google Shape;7612;p83"/>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3" name="Google Shape;7613;p83"/>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14" name="Google Shape;7614;p83"/>
          <p:cNvGrpSpPr/>
          <p:nvPr/>
        </p:nvGrpSpPr>
        <p:grpSpPr>
          <a:xfrm>
            <a:off x="12454066" y="7309572"/>
            <a:ext cx="614522" cy="700158"/>
            <a:chOff x="4645650" y="3962900"/>
            <a:chExt cx="259950" cy="296175"/>
          </a:xfrm>
        </p:grpSpPr>
        <p:sp>
          <p:nvSpPr>
            <p:cNvPr id="7615" name="Google Shape;7615;p83"/>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6" name="Google Shape;7616;p83"/>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7" name="Google Shape;7617;p83"/>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8" name="Google Shape;7618;p83"/>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9" name="Google Shape;7619;p83"/>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0" name="Google Shape;7620;p83"/>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21" name="Google Shape;7621;p83"/>
          <p:cNvGrpSpPr/>
          <p:nvPr/>
        </p:nvGrpSpPr>
        <p:grpSpPr>
          <a:xfrm>
            <a:off x="15959987" y="6359297"/>
            <a:ext cx="698267" cy="696375"/>
            <a:chOff x="6143725" y="3582500"/>
            <a:chExt cx="295375" cy="294575"/>
          </a:xfrm>
        </p:grpSpPr>
        <p:sp>
          <p:nvSpPr>
            <p:cNvPr id="7622" name="Google Shape;7622;p83"/>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3" name="Google Shape;7623;p83"/>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4" name="Google Shape;7624;p83"/>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5" name="Google Shape;7625;p83"/>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6" name="Google Shape;7626;p83"/>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7" name="Google Shape;7627;p83"/>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8" name="Google Shape;7628;p83"/>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29" name="Google Shape;7629;p83"/>
          <p:cNvGrpSpPr/>
          <p:nvPr/>
        </p:nvGrpSpPr>
        <p:grpSpPr>
          <a:xfrm>
            <a:off x="11497641" y="2757973"/>
            <a:ext cx="701990" cy="700099"/>
            <a:chOff x="1310075" y="3253275"/>
            <a:chExt cx="296950" cy="296150"/>
          </a:xfrm>
        </p:grpSpPr>
        <p:sp>
          <p:nvSpPr>
            <p:cNvPr id="7630" name="Google Shape;7630;p83"/>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1" name="Google Shape;7631;p83"/>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2" name="Google Shape;7632;p83"/>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633" name="Google Shape;7633;p83"/>
          <p:cNvSpPr/>
          <p:nvPr/>
        </p:nvSpPr>
        <p:spPr>
          <a:xfrm>
            <a:off x="11500482" y="3642150"/>
            <a:ext cx="696434" cy="694543"/>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34" name="Google Shape;7634;p83"/>
          <p:cNvGrpSpPr/>
          <p:nvPr/>
        </p:nvGrpSpPr>
        <p:grpSpPr>
          <a:xfrm>
            <a:off x="11496695" y="4530491"/>
            <a:ext cx="703881" cy="703349"/>
            <a:chOff x="1310075" y="3980250"/>
            <a:chExt cx="297750" cy="297525"/>
          </a:xfrm>
        </p:grpSpPr>
        <p:sp>
          <p:nvSpPr>
            <p:cNvPr id="7635" name="Google Shape;7635;p83"/>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6" name="Google Shape;7636;p83"/>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7" name="Google Shape;7637;p83"/>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8" name="Google Shape;7638;p83"/>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39" name="Google Shape;7639;p83"/>
          <p:cNvGrpSpPr/>
          <p:nvPr/>
        </p:nvGrpSpPr>
        <p:grpSpPr>
          <a:xfrm>
            <a:off x="16026271" y="2758891"/>
            <a:ext cx="532609" cy="698266"/>
            <a:chOff x="3167275" y="3227275"/>
            <a:chExt cx="225300" cy="295375"/>
          </a:xfrm>
        </p:grpSpPr>
        <p:sp>
          <p:nvSpPr>
            <p:cNvPr id="7640" name="Google Shape;7640;p83"/>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1" name="Google Shape;7641;p83"/>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2" name="Google Shape;7642;p83"/>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3" name="Google Shape;7643;p83"/>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4" name="Google Shape;7644;p83"/>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645" name="Google Shape;7645;p83"/>
          <p:cNvSpPr/>
          <p:nvPr/>
        </p:nvSpPr>
        <p:spPr>
          <a:xfrm>
            <a:off x="15924948" y="3638663"/>
            <a:ext cx="735559" cy="701517"/>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46" name="Google Shape;7646;p83"/>
          <p:cNvGrpSpPr/>
          <p:nvPr/>
        </p:nvGrpSpPr>
        <p:grpSpPr>
          <a:xfrm>
            <a:off x="15940635" y="4533004"/>
            <a:ext cx="703881" cy="698326"/>
            <a:chOff x="3133425" y="3955025"/>
            <a:chExt cx="297750" cy="295400"/>
          </a:xfrm>
        </p:grpSpPr>
        <p:sp>
          <p:nvSpPr>
            <p:cNvPr id="7647" name="Google Shape;7647;p83"/>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8" name="Google Shape;7648;p83"/>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9" name="Google Shape;7649;p83"/>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50" name="Google Shape;7650;p83"/>
          <p:cNvGrpSpPr/>
          <p:nvPr/>
        </p:nvGrpSpPr>
        <p:grpSpPr>
          <a:xfrm>
            <a:off x="13300982" y="5460180"/>
            <a:ext cx="700158" cy="702640"/>
            <a:chOff x="4991425" y="3234750"/>
            <a:chExt cx="296175" cy="297225"/>
          </a:xfrm>
        </p:grpSpPr>
        <p:sp>
          <p:nvSpPr>
            <p:cNvPr id="7651" name="Google Shape;7651;p83"/>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2" name="Google Shape;7652;p83"/>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3" name="Google Shape;7653;p83"/>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4" name="Google Shape;7654;p83"/>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5" name="Google Shape;7655;p83"/>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6" name="Google Shape;7656;p83"/>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57" name="Google Shape;7657;p83"/>
          <p:cNvGrpSpPr/>
          <p:nvPr/>
        </p:nvGrpSpPr>
        <p:grpSpPr>
          <a:xfrm>
            <a:off x="13300982" y="6399306"/>
            <a:ext cx="700158" cy="616354"/>
            <a:chOff x="4991425" y="3617150"/>
            <a:chExt cx="296175" cy="260725"/>
          </a:xfrm>
        </p:grpSpPr>
        <p:sp>
          <p:nvSpPr>
            <p:cNvPr id="7658" name="Google Shape;7658;p83"/>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9" name="Google Shape;7659;p83"/>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0" name="Google Shape;7660;p83"/>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1" name="Google Shape;7661;p83"/>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2" name="Google Shape;7662;p83"/>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3" name="Google Shape;7663;p83"/>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4" name="Google Shape;7664;p83"/>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65" name="Google Shape;7665;p83"/>
          <p:cNvGrpSpPr/>
          <p:nvPr/>
        </p:nvGrpSpPr>
        <p:grpSpPr>
          <a:xfrm>
            <a:off x="13455529" y="7310488"/>
            <a:ext cx="391065" cy="698326"/>
            <a:chOff x="5056800" y="3962900"/>
            <a:chExt cx="165425" cy="295400"/>
          </a:xfrm>
        </p:grpSpPr>
        <p:sp>
          <p:nvSpPr>
            <p:cNvPr id="7666" name="Google Shape;7666;p83"/>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7" name="Google Shape;7667;p83"/>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8" name="Google Shape;7668;p83"/>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69" name="Google Shape;7669;p83"/>
          <p:cNvGrpSpPr/>
          <p:nvPr/>
        </p:nvGrpSpPr>
        <p:grpSpPr>
          <a:xfrm>
            <a:off x="15958124" y="7310519"/>
            <a:ext cx="701990" cy="698267"/>
            <a:chOff x="6168925" y="3936925"/>
            <a:chExt cx="296950" cy="295375"/>
          </a:xfrm>
        </p:grpSpPr>
        <p:sp>
          <p:nvSpPr>
            <p:cNvPr id="7670" name="Google Shape;7670;p83"/>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1" name="Google Shape;7671;p83"/>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2" name="Google Shape;7672;p83"/>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3" name="Google Shape;7673;p83"/>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4" name="Google Shape;7674;p83"/>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5" name="Google Shape;7675;p83"/>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76" name="Google Shape;7676;p83"/>
          <p:cNvGrpSpPr/>
          <p:nvPr/>
        </p:nvGrpSpPr>
        <p:grpSpPr>
          <a:xfrm>
            <a:off x="12385563" y="2744664"/>
            <a:ext cx="696375" cy="698266"/>
            <a:chOff x="1674750" y="3254050"/>
            <a:chExt cx="294575" cy="295375"/>
          </a:xfrm>
        </p:grpSpPr>
        <p:sp>
          <p:nvSpPr>
            <p:cNvPr id="7677" name="Google Shape;7677;p83"/>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8" name="Google Shape;7678;p83"/>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9" name="Google Shape;7679;p83"/>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80" name="Google Shape;7680;p83"/>
          <p:cNvGrpSpPr/>
          <p:nvPr/>
        </p:nvGrpSpPr>
        <p:grpSpPr>
          <a:xfrm>
            <a:off x="12414353" y="3640071"/>
            <a:ext cx="638694" cy="698266"/>
            <a:chOff x="1687350" y="3618725"/>
            <a:chExt cx="270175" cy="295375"/>
          </a:xfrm>
        </p:grpSpPr>
        <p:sp>
          <p:nvSpPr>
            <p:cNvPr id="7681" name="Google Shape;7681;p83"/>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2" name="Google Shape;7682;p83"/>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3" name="Google Shape;7683;p83"/>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84" name="Google Shape;7684;p83"/>
          <p:cNvGrpSpPr/>
          <p:nvPr/>
        </p:nvGrpSpPr>
        <p:grpSpPr>
          <a:xfrm>
            <a:off x="12381760" y="4533032"/>
            <a:ext cx="703881" cy="698267"/>
            <a:chOff x="1672375" y="3982600"/>
            <a:chExt cx="297750" cy="295375"/>
          </a:xfrm>
        </p:grpSpPr>
        <p:sp>
          <p:nvSpPr>
            <p:cNvPr id="7685" name="Google Shape;7685;p83"/>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6" name="Google Shape;7686;p83"/>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7" name="Google Shape;7687;p83"/>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88" name="Google Shape;7688;p83"/>
          <p:cNvGrpSpPr/>
          <p:nvPr/>
        </p:nvGrpSpPr>
        <p:grpSpPr>
          <a:xfrm>
            <a:off x="9765744" y="5461422"/>
            <a:ext cx="700158" cy="700158"/>
            <a:chOff x="3497300" y="3227275"/>
            <a:chExt cx="296175" cy="296175"/>
          </a:xfrm>
        </p:grpSpPr>
        <p:sp>
          <p:nvSpPr>
            <p:cNvPr id="7689" name="Google Shape;7689;p83"/>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0" name="Google Shape;7690;p83"/>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1" name="Google Shape;7691;p83"/>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2" name="Google Shape;7692;p83"/>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3" name="Google Shape;7693;p83"/>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4" name="Google Shape;7694;p83"/>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5" name="Google Shape;7695;p83"/>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6" name="Google Shape;7696;p83"/>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97" name="Google Shape;7697;p83"/>
          <p:cNvGrpSpPr/>
          <p:nvPr/>
        </p:nvGrpSpPr>
        <p:grpSpPr>
          <a:xfrm>
            <a:off x="9766689" y="6360212"/>
            <a:ext cx="698267" cy="694543"/>
            <a:chOff x="3497300" y="3591950"/>
            <a:chExt cx="295375" cy="293800"/>
          </a:xfrm>
        </p:grpSpPr>
        <p:sp>
          <p:nvSpPr>
            <p:cNvPr id="7698" name="Google Shape;7698;p83"/>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9" name="Google Shape;7699;p83"/>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0" name="Google Shape;7700;p83"/>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1" name="Google Shape;7701;p83"/>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2" name="Google Shape;7702;p83"/>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3" name="Google Shape;7703;p83"/>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4" name="Google Shape;7704;p83"/>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5" name="Google Shape;7705;p83"/>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06" name="Google Shape;7706;p83"/>
          <p:cNvGrpSpPr/>
          <p:nvPr/>
        </p:nvGrpSpPr>
        <p:grpSpPr>
          <a:xfrm>
            <a:off x="9766689" y="7310489"/>
            <a:ext cx="698267" cy="698326"/>
            <a:chOff x="3497300" y="3955025"/>
            <a:chExt cx="295375" cy="295400"/>
          </a:xfrm>
        </p:grpSpPr>
        <p:sp>
          <p:nvSpPr>
            <p:cNvPr id="7707" name="Google Shape;7707;p83"/>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8" name="Google Shape;7708;p83"/>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9" name="Google Shape;7709;p83"/>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10" name="Google Shape;7710;p83"/>
          <p:cNvGrpSpPr/>
          <p:nvPr/>
        </p:nvGrpSpPr>
        <p:grpSpPr>
          <a:xfrm>
            <a:off x="14215834" y="5462869"/>
            <a:ext cx="655478" cy="697262"/>
            <a:chOff x="5364750" y="3235150"/>
            <a:chExt cx="277275" cy="294950"/>
          </a:xfrm>
        </p:grpSpPr>
        <p:sp>
          <p:nvSpPr>
            <p:cNvPr id="7711" name="Google Shape;7711;p83"/>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2" name="Google Shape;7712;p83"/>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3" name="Google Shape;7713;p83"/>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4" name="Google Shape;7714;p83"/>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5" name="Google Shape;7715;p83"/>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6" name="Google Shape;7716;p83"/>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7" name="Google Shape;7717;p83"/>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8" name="Google Shape;7718;p83"/>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19" name="Google Shape;7719;p83"/>
          <p:cNvGrpSpPr/>
          <p:nvPr/>
        </p:nvGrpSpPr>
        <p:grpSpPr>
          <a:xfrm>
            <a:off x="14192548" y="6355543"/>
            <a:ext cx="702049" cy="703881"/>
            <a:chOff x="5355300" y="3598250"/>
            <a:chExt cx="296975" cy="297750"/>
          </a:xfrm>
        </p:grpSpPr>
        <p:sp>
          <p:nvSpPr>
            <p:cNvPr id="7720" name="Google Shape;7720;p83"/>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1" name="Google Shape;7721;p83"/>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2" name="Google Shape;7722;p83"/>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3" name="Google Shape;7723;p83"/>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4" name="Google Shape;7724;p83"/>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5" name="Google Shape;7725;p83"/>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6" name="Google Shape;7726;p83"/>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7" name="Google Shape;7727;p83"/>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28" name="Google Shape;7728;p83"/>
          <p:cNvGrpSpPr/>
          <p:nvPr/>
        </p:nvGrpSpPr>
        <p:grpSpPr>
          <a:xfrm>
            <a:off x="14200940" y="7433386"/>
            <a:ext cx="685264" cy="452529"/>
            <a:chOff x="5358450" y="4015675"/>
            <a:chExt cx="289875" cy="191425"/>
          </a:xfrm>
        </p:grpSpPr>
        <p:sp>
          <p:nvSpPr>
            <p:cNvPr id="7729" name="Google Shape;7729;p83"/>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0" name="Google Shape;7730;p83"/>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1" name="Google Shape;7731;p83"/>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2" name="Google Shape;7732;p83"/>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33" name="Google Shape;7733;p83"/>
          <p:cNvGrpSpPr/>
          <p:nvPr/>
        </p:nvGrpSpPr>
        <p:grpSpPr>
          <a:xfrm>
            <a:off x="12453905" y="8198449"/>
            <a:ext cx="702049" cy="650927"/>
            <a:chOff x="6543825" y="3202075"/>
            <a:chExt cx="296975" cy="275350"/>
          </a:xfrm>
        </p:grpSpPr>
        <p:sp>
          <p:nvSpPr>
            <p:cNvPr id="7734" name="Google Shape;7734;p83"/>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5" name="Google Shape;7735;p83"/>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6" name="Google Shape;7736;p83"/>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7" name="Google Shape;7737;p83"/>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8" name="Google Shape;7738;p83"/>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9" name="Google Shape;7739;p83"/>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0" name="Google Shape;7740;p83"/>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41" name="Google Shape;7741;p83"/>
          <p:cNvGrpSpPr/>
          <p:nvPr/>
        </p:nvGrpSpPr>
        <p:grpSpPr>
          <a:xfrm>
            <a:off x="13267867" y="2757943"/>
            <a:ext cx="700158" cy="700158"/>
            <a:chOff x="2037825" y="3254050"/>
            <a:chExt cx="296175" cy="296175"/>
          </a:xfrm>
        </p:grpSpPr>
        <p:sp>
          <p:nvSpPr>
            <p:cNvPr id="7742" name="Google Shape;7742;p83"/>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3" name="Google Shape;7743;p83"/>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4" name="Google Shape;7744;p83"/>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5" name="Google Shape;7745;p83"/>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6" name="Google Shape;7746;p83"/>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7" name="Google Shape;7747;p83"/>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48" name="Google Shape;7748;p83"/>
          <p:cNvGrpSpPr/>
          <p:nvPr/>
        </p:nvGrpSpPr>
        <p:grpSpPr>
          <a:xfrm>
            <a:off x="13264144" y="3640277"/>
            <a:ext cx="707604" cy="697853"/>
            <a:chOff x="2034675" y="3617925"/>
            <a:chExt cx="299325" cy="295200"/>
          </a:xfrm>
        </p:grpSpPr>
        <p:sp>
          <p:nvSpPr>
            <p:cNvPr id="7749" name="Google Shape;7749;p83"/>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0" name="Google Shape;7750;p83"/>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1" name="Google Shape;7751;p83"/>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2" name="Google Shape;7752;p83"/>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3" name="Google Shape;7753;p83"/>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54" name="Google Shape;7754;p83"/>
          <p:cNvGrpSpPr/>
          <p:nvPr/>
        </p:nvGrpSpPr>
        <p:grpSpPr>
          <a:xfrm>
            <a:off x="13267867" y="4533032"/>
            <a:ext cx="700158" cy="698267"/>
            <a:chOff x="2037825" y="3981825"/>
            <a:chExt cx="296175" cy="295375"/>
          </a:xfrm>
        </p:grpSpPr>
        <p:sp>
          <p:nvSpPr>
            <p:cNvPr id="7755" name="Google Shape;7755;p83"/>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6" name="Google Shape;7756;p83"/>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7" name="Google Shape;7757;p83"/>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58" name="Google Shape;7758;p83"/>
          <p:cNvGrpSpPr/>
          <p:nvPr/>
        </p:nvGrpSpPr>
        <p:grpSpPr>
          <a:xfrm>
            <a:off x="10637903" y="5525664"/>
            <a:ext cx="700158" cy="571674"/>
            <a:chOff x="3860400" y="3254050"/>
            <a:chExt cx="296175" cy="241825"/>
          </a:xfrm>
        </p:grpSpPr>
        <p:sp>
          <p:nvSpPr>
            <p:cNvPr id="7759" name="Google Shape;7759;p83"/>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0" name="Google Shape;7760;p83"/>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1" name="Google Shape;7761;p83"/>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2" name="Google Shape;7762;p83"/>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3" name="Google Shape;7763;p83"/>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4" name="Google Shape;7764;p83"/>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5" name="Google Shape;7765;p83"/>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66" name="Google Shape;7766;p83"/>
          <p:cNvGrpSpPr/>
          <p:nvPr/>
        </p:nvGrpSpPr>
        <p:grpSpPr>
          <a:xfrm>
            <a:off x="10636958" y="6357405"/>
            <a:ext cx="702049" cy="700158"/>
            <a:chOff x="3859600" y="3591950"/>
            <a:chExt cx="296975" cy="296175"/>
          </a:xfrm>
        </p:grpSpPr>
        <p:sp>
          <p:nvSpPr>
            <p:cNvPr id="7767" name="Google Shape;7767;p83"/>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8" name="Google Shape;7768;p83"/>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9" name="Google Shape;7769;p83"/>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70" name="Google Shape;7770;p83"/>
          <p:cNvGrpSpPr/>
          <p:nvPr/>
        </p:nvGrpSpPr>
        <p:grpSpPr>
          <a:xfrm>
            <a:off x="10637903" y="7309572"/>
            <a:ext cx="700158" cy="700158"/>
            <a:chOff x="3860400" y="3955025"/>
            <a:chExt cx="296175" cy="296175"/>
          </a:xfrm>
        </p:grpSpPr>
        <p:sp>
          <p:nvSpPr>
            <p:cNvPr id="7771" name="Google Shape;7771;p83"/>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2" name="Google Shape;7772;p83"/>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3" name="Google Shape;7773;p83"/>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4" name="Google Shape;7774;p83"/>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5" name="Google Shape;7775;p83"/>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76" name="Google Shape;7776;p83"/>
          <p:cNvGrpSpPr/>
          <p:nvPr/>
        </p:nvGrpSpPr>
        <p:grpSpPr>
          <a:xfrm>
            <a:off x="15068334" y="5462367"/>
            <a:ext cx="711328" cy="698267"/>
            <a:chOff x="5716825" y="3235950"/>
            <a:chExt cx="300900" cy="295375"/>
          </a:xfrm>
        </p:grpSpPr>
        <p:sp>
          <p:nvSpPr>
            <p:cNvPr id="7777" name="Google Shape;7777;p83"/>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8" name="Google Shape;7778;p83"/>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9" name="Google Shape;7779;p83"/>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0" name="Google Shape;7780;p83"/>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81" name="Google Shape;7781;p83"/>
          <p:cNvGrpSpPr/>
          <p:nvPr/>
        </p:nvGrpSpPr>
        <p:grpSpPr>
          <a:xfrm>
            <a:off x="15094397" y="6379744"/>
            <a:ext cx="659201" cy="655478"/>
            <a:chOff x="5727850" y="3609275"/>
            <a:chExt cx="278850" cy="277275"/>
          </a:xfrm>
        </p:grpSpPr>
        <p:sp>
          <p:nvSpPr>
            <p:cNvPr id="7782" name="Google Shape;7782;p83"/>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3" name="Google Shape;7783;p83"/>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4" name="Google Shape;7784;p83"/>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5" name="Google Shape;7785;p83"/>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6" name="Google Shape;7786;p83"/>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87" name="Google Shape;7787;p83"/>
          <p:cNvGrpSpPr/>
          <p:nvPr/>
        </p:nvGrpSpPr>
        <p:grpSpPr>
          <a:xfrm>
            <a:off x="15116767" y="7310518"/>
            <a:ext cx="614463" cy="698266"/>
            <a:chOff x="5736525" y="3963700"/>
            <a:chExt cx="259925" cy="295375"/>
          </a:xfrm>
        </p:grpSpPr>
        <p:sp>
          <p:nvSpPr>
            <p:cNvPr id="7788" name="Google Shape;7788;p83"/>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9" name="Google Shape;7789;p83"/>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0" name="Google Shape;7790;p83"/>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1" name="Google Shape;7791;p83"/>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2" name="Google Shape;7792;p83"/>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3" name="Google Shape;7793;p83"/>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4" name="Google Shape;7794;p83"/>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95" name="Google Shape;7795;p83"/>
          <p:cNvGrpSpPr/>
          <p:nvPr/>
        </p:nvGrpSpPr>
        <p:grpSpPr>
          <a:xfrm>
            <a:off x="13299927" y="8209171"/>
            <a:ext cx="702049" cy="700158"/>
            <a:chOff x="6553275" y="3604550"/>
            <a:chExt cx="296975" cy="296175"/>
          </a:xfrm>
        </p:grpSpPr>
        <p:sp>
          <p:nvSpPr>
            <p:cNvPr id="7796" name="Google Shape;7796;p83"/>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7" name="Google Shape;7797;p83"/>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8" name="Google Shape;7798;p83"/>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9" name="Google Shape;7799;p83"/>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0" name="Google Shape;7800;p83"/>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1" name="Google Shape;7801;p83"/>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802" name="Google Shape;7802;p83"/>
          <p:cNvSpPr txBox="1"/>
          <p:nvPr/>
        </p:nvSpPr>
        <p:spPr>
          <a:xfrm>
            <a:off x="1699350" y="1431950"/>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Business Icons</a:t>
            </a:r>
            <a:endParaRPr sz="4800">
              <a:solidFill>
                <a:srgbClr val="FFFFFF"/>
              </a:solidFill>
            </a:endParaRPr>
          </a:p>
        </p:txBody>
      </p:sp>
      <p:sp>
        <p:nvSpPr>
          <p:cNvPr id="7803" name="Google Shape;7803;p83"/>
          <p:cNvSpPr txBox="1"/>
          <p:nvPr/>
        </p:nvSpPr>
        <p:spPr>
          <a:xfrm>
            <a:off x="9716800" y="1431950"/>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Teamwork Icons</a:t>
            </a:r>
            <a:endParaRPr sz="48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39"/>
          <p:cNvSpPr txBox="1"/>
          <p:nvPr>
            <p:ph type="title"/>
          </p:nvPr>
        </p:nvSpPr>
        <p:spPr>
          <a:xfrm>
            <a:off x="1440000" y="926400"/>
            <a:ext cx="15408000" cy="114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C</a:t>
            </a:r>
            <a:r>
              <a:rPr lang="en"/>
              <a:t>ontents of this template</a:t>
            </a:r>
            <a:endParaRPr/>
          </a:p>
        </p:txBody>
      </p:sp>
      <p:sp>
        <p:nvSpPr>
          <p:cNvPr id="999" name="Google Shape;999;p39"/>
          <p:cNvSpPr txBox="1"/>
          <p:nvPr>
            <p:ph idx="1" type="body"/>
          </p:nvPr>
        </p:nvSpPr>
        <p:spPr>
          <a:xfrm>
            <a:off x="1440000" y="2431503"/>
            <a:ext cx="15408000" cy="6832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solidFill>
                  <a:schemeClr val="dk2"/>
                </a:solidFill>
              </a:rPr>
              <a:t>Here’s what you’ll find in this </a:t>
            </a:r>
            <a:r>
              <a:rPr b="1" lang="en">
                <a:solidFill>
                  <a:schemeClr val="dk2"/>
                </a:solidFill>
                <a:uFill>
                  <a:noFill/>
                </a:uFill>
                <a:hlinkClick r:id="rId3">
                  <a:extLst>
                    <a:ext uri="{A12FA001-AC4F-418D-AE19-62706E023703}">
                      <ahyp:hlinkClr val="tx"/>
                    </a:ext>
                  </a:extLst>
                </a:hlinkClick>
              </a:rPr>
              <a:t>Slidesgo</a:t>
            </a:r>
            <a:r>
              <a:rPr lang="en">
                <a:solidFill>
                  <a:schemeClr val="dk2"/>
                </a:solidFill>
              </a:rPr>
              <a:t> template: </a:t>
            </a:r>
            <a:endParaRPr>
              <a:solidFill>
                <a:schemeClr val="dk2"/>
              </a:solidFill>
            </a:endParaRPr>
          </a:p>
          <a:p>
            <a:pPr indent="-609600" lvl="0" marL="914400" rtl="0" algn="l">
              <a:spcBef>
                <a:spcPts val="0"/>
              </a:spcBef>
              <a:spcAft>
                <a:spcPts val="0"/>
              </a:spcAft>
              <a:buClr>
                <a:schemeClr val="dk2"/>
              </a:buClr>
              <a:buSzPts val="2400"/>
              <a:buAutoNum type="arabicPeriod"/>
            </a:pPr>
            <a:r>
              <a:rPr lang="en">
                <a:solidFill>
                  <a:schemeClr val="dk2"/>
                </a:solidFill>
              </a:rPr>
              <a:t>A slide structure based on a </a:t>
            </a:r>
            <a:r>
              <a:rPr lang="en">
                <a:solidFill>
                  <a:schemeClr val="dk2"/>
                </a:solidFill>
              </a:rPr>
              <a:t>Project Proposal</a:t>
            </a:r>
            <a:r>
              <a:rPr lang="en">
                <a:solidFill>
                  <a:schemeClr val="dk2"/>
                </a:solidFill>
              </a:rPr>
              <a:t> presentation, which you can easily adapt to your needs. For more info on how to edit the template, please visit </a:t>
            </a:r>
            <a:r>
              <a:rPr b="1" lang="en">
                <a:solidFill>
                  <a:schemeClr val="dk2"/>
                </a:solidFill>
                <a:uFill>
                  <a:noFill/>
                </a:uFill>
                <a:hlinkClick r:id="rId4">
                  <a:extLst>
                    <a:ext uri="{A12FA001-AC4F-418D-AE19-62706E023703}">
                      <ahyp:hlinkClr val="tx"/>
                    </a:ext>
                  </a:extLst>
                </a:hlinkClick>
              </a:rPr>
              <a:t>Slidesgo School</a:t>
            </a:r>
            <a:r>
              <a:rPr lang="en">
                <a:solidFill>
                  <a:schemeClr val="dk2"/>
                </a:solidFill>
              </a:rPr>
              <a:t> or read our </a:t>
            </a:r>
            <a:r>
              <a:rPr b="1" lang="en">
                <a:solidFill>
                  <a:schemeClr val="dk2"/>
                </a:solidFill>
                <a:uFill>
                  <a:noFill/>
                </a:uFill>
                <a:hlinkClick r:id="rId5">
                  <a:extLst>
                    <a:ext uri="{A12FA001-AC4F-418D-AE19-62706E023703}">
                      <ahyp:hlinkClr val="tx"/>
                    </a:ext>
                  </a:extLst>
                </a:hlinkClick>
              </a:rPr>
              <a:t>FAQs</a:t>
            </a:r>
            <a:r>
              <a:rPr lang="en">
                <a:solidFill>
                  <a:schemeClr val="dk2"/>
                </a:solidFill>
              </a:rPr>
              <a:t>.</a:t>
            </a:r>
            <a:endParaRPr>
              <a:solidFill>
                <a:schemeClr val="dk2"/>
              </a:solidFill>
            </a:endParaRPr>
          </a:p>
          <a:p>
            <a:pPr indent="-609600" lvl="0" marL="914400" rtl="0" algn="l">
              <a:spcBef>
                <a:spcPts val="0"/>
              </a:spcBef>
              <a:spcAft>
                <a:spcPts val="0"/>
              </a:spcAft>
              <a:buClr>
                <a:schemeClr val="dk2"/>
              </a:buClr>
              <a:buSzPts val="2400"/>
              <a:buAutoNum type="arabicPeriod"/>
            </a:pPr>
            <a:r>
              <a:rPr lang="en">
                <a:solidFill>
                  <a:schemeClr val="dk2"/>
                </a:solidFill>
              </a:rPr>
              <a:t>An assortment of graphic resources that are suitable for use in the presentation can be found in the </a:t>
            </a:r>
            <a:r>
              <a:rPr b="1" lang="en">
                <a:solidFill>
                  <a:schemeClr val="hlink"/>
                </a:solidFill>
                <a:uFill>
                  <a:noFill/>
                </a:uFill>
                <a:hlinkClick action="ppaction://hlinksldjump" r:id="rId6"/>
              </a:rPr>
              <a:t>alternative resources slide</a:t>
            </a:r>
            <a:r>
              <a:rPr lang="en">
                <a:solidFill>
                  <a:schemeClr val="dk2"/>
                </a:solidFill>
              </a:rPr>
              <a:t>.</a:t>
            </a:r>
            <a:endParaRPr>
              <a:solidFill>
                <a:schemeClr val="dk2"/>
              </a:solidFill>
            </a:endParaRPr>
          </a:p>
          <a:p>
            <a:pPr indent="-609600" lvl="0" marL="914400" rtl="0" algn="l">
              <a:spcBef>
                <a:spcPts val="0"/>
              </a:spcBef>
              <a:spcAft>
                <a:spcPts val="0"/>
              </a:spcAft>
              <a:buClr>
                <a:schemeClr val="dk2"/>
              </a:buClr>
              <a:buSzPts val="2400"/>
              <a:buAutoNum type="arabicPeriod"/>
            </a:pPr>
            <a:r>
              <a:rPr lang="en">
                <a:solidFill>
                  <a:schemeClr val="dk2"/>
                </a:solidFill>
              </a:rPr>
              <a:t>A </a:t>
            </a:r>
            <a:r>
              <a:rPr b="1" lang="en">
                <a:solidFill>
                  <a:schemeClr val="hlink"/>
                </a:solidFill>
                <a:uFill>
                  <a:noFill/>
                </a:uFill>
                <a:hlinkClick action="ppaction://hlinksldjump" r:id="rId7"/>
              </a:rPr>
              <a:t>thanks slide</a:t>
            </a:r>
            <a:r>
              <a:rPr lang="en">
                <a:solidFill>
                  <a:schemeClr val="dk2"/>
                </a:solidFill>
              </a:rPr>
              <a:t>, which you must keep so that proper credits for our design are given.</a:t>
            </a:r>
            <a:endParaRPr>
              <a:solidFill>
                <a:schemeClr val="dk2"/>
              </a:solidFill>
            </a:endParaRPr>
          </a:p>
          <a:p>
            <a:pPr indent="-609600" lvl="0" marL="914400" rtl="0" algn="l">
              <a:spcBef>
                <a:spcPts val="0"/>
              </a:spcBef>
              <a:spcAft>
                <a:spcPts val="0"/>
              </a:spcAft>
              <a:buClr>
                <a:schemeClr val="dk2"/>
              </a:buClr>
              <a:buSzPts val="2400"/>
              <a:buAutoNum type="arabicPeriod"/>
            </a:pPr>
            <a:r>
              <a:rPr lang="en">
                <a:solidFill>
                  <a:schemeClr val="dk2"/>
                </a:solidFill>
              </a:rPr>
              <a:t>A </a:t>
            </a:r>
            <a:r>
              <a:rPr b="1" lang="en">
                <a:solidFill>
                  <a:schemeClr val="hlink"/>
                </a:solidFill>
                <a:uFill>
                  <a:noFill/>
                </a:uFill>
                <a:hlinkClick action="ppaction://hlinksldjump" r:id="rId8"/>
              </a:rPr>
              <a:t>resources slide</a:t>
            </a:r>
            <a:r>
              <a:rPr lang="en">
                <a:solidFill>
                  <a:schemeClr val="dk2"/>
                </a:solidFill>
              </a:rPr>
              <a:t>, where you’ll find links to all the elements used in the template.</a:t>
            </a:r>
            <a:endParaRPr>
              <a:solidFill>
                <a:schemeClr val="dk2"/>
              </a:solidFill>
            </a:endParaRPr>
          </a:p>
          <a:p>
            <a:pPr indent="-609600" lvl="0" marL="914400" rtl="0" algn="l">
              <a:spcBef>
                <a:spcPts val="0"/>
              </a:spcBef>
              <a:spcAft>
                <a:spcPts val="0"/>
              </a:spcAft>
              <a:buClr>
                <a:schemeClr val="dk2"/>
              </a:buClr>
              <a:buSzPts val="2400"/>
              <a:buAutoNum type="arabicPeriod"/>
            </a:pPr>
            <a:r>
              <a:rPr b="1" lang="en">
                <a:solidFill>
                  <a:schemeClr val="hlink"/>
                </a:solidFill>
                <a:uFill>
                  <a:noFill/>
                </a:uFill>
                <a:hlinkClick action="ppaction://hlinksldjump" r:id="rId9"/>
              </a:rPr>
              <a:t>Instructions for use</a:t>
            </a:r>
            <a:r>
              <a:rPr lang="en">
                <a:solidFill>
                  <a:schemeClr val="dk2"/>
                </a:solidFill>
              </a:rPr>
              <a:t>.</a:t>
            </a:r>
            <a:endParaRPr>
              <a:solidFill>
                <a:schemeClr val="dk2"/>
              </a:solidFill>
            </a:endParaRPr>
          </a:p>
          <a:p>
            <a:pPr indent="-609600" lvl="0" marL="914400" rtl="0" algn="l">
              <a:spcBef>
                <a:spcPts val="0"/>
              </a:spcBef>
              <a:spcAft>
                <a:spcPts val="0"/>
              </a:spcAft>
              <a:buClr>
                <a:schemeClr val="dk2"/>
              </a:buClr>
              <a:buSzPts val="2400"/>
              <a:buAutoNum type="arabicPeriod"/>
            </a:pPr>
            <a:r>
              <a:rPr lang="en">
                <a:solidFill>
                  <a:schemeClr val="dk2"/>
                </a:solidFill>
              </a:rPr>
              <a:t>Final slides with:</a:t>
            </a:r>
            <a:endParaRPr>
              <a:solidFill>
                <a:schemeClr val="dk2"/>
              </a:solidFill>
            </a:endParaRPr>
          </a:p>
          <a:p>
            <a:pPr indent="-609600" lvl="0" marL="1828800" rtl="0" algn="l">
              <a:spcBef>
                <a:spcPts val="0"/>
              </a:spcBef>
              <a:spcAft>
                <a:spcPts val="0"/>
              </a:spcAft>
              <a:buClr>
                <a:schemeClr val="dk2"/>
              </a:buClr>
              <a:buSzPts val="2400"/>
              <a:buChar char="●"/>
            </a:pPr>
            <a:r>
              <a:rPr lang="en">
                <a:solidFill>
                  <a:schemeClr val="dk2"/>
                </a:solidFill>
              </a:rPr>
              <a:t>The</a:t>
            </a:r>
            <a:r>
              <a:rPr lang="en">
                <a:solidFill>
                  <a:schemeClr val="hlink"/>
                </a:solidFill>
                <a:uFill>
                  <a:noFill/>
                </a:uFill>
                <a:hlinkClick action="ppaction://hlinksldjump" r:id="rId10"/>
              </a:rPr>
              <a:t> </a:t>
            </a:r>
            <a:r>
              <a:rPr b="1" lang="en">
                <a:solidFill>
                  <a:schemeClr val="hlink"/>
                </a:solidFill>
                <a:uFill>
                  <a:noFill/>
                </a:uFill>
                <a:hlinkClick action="ppaction://hlinksldjump" r:id="rId11"/>
              </a:rPr>
              <a:t>fonts and colors</a:t>
            </a:r>
            <a:r>
              <a:rPr lang="en">
                <a:solidFill>
                  <a:schemeClr val="dk2"/>
                </a:solidFill>
              </a:rPr>
              <a:t> used in the template.</a:t>
            </a:r>
            <a:endParaRPr>
              <a:solidFill>
                <a:schemeClr val="dk2"/>
              </a:solidFill>
            </a:endParaRPr>
          </a:p>
          <a:p>
            <a:pPr indent="-609600" lvl="0" marL="1828800" rtl="0" algn="l">
              <a:spcBef>
                <a:spcPts val="0"/>
              </a:spcBef>
              <a:spcAft>
                <a:spcPts val="0"/>
              </a:spcAft>
              <a:buClr>
                <a:schemeClr val="dk2"/>
              </a:buClr>
              <a:buSzPts val="2400"/>
              <a:buChar char="●"/>
            </a:pPr>
            <a:r>
              <a:rPr lang="en">
                <a:solidFill>
                  <a:schemeClr val="dk2"/>
                </a:solidFill>
              </a:rPr>
              <a:t>A </a:t>
            </a:r>
            <a:r>
              <a:rPr b="1" lang="en">
                <a:solidFill>
                  <a:schemeClr val="dk2"/>
                </a:solidFill>
              </a:rPr>
              <a:t>selection of </a:t>
            </a:r>
            <a:r>
              <a:rPr b="1" lang="en">
                <a:solidFill>
                  <a:schemeClr val="hlink"/>
                </a:solidFill>
                <a:uFill>
                  <a:noFill/>
                </a:uFill>
                <a:hlinkClick action="ppaction://hlinksldjump" r:id="rId12"/>
              </a:rPr>
              <a:t>illustrations</a:t>
            </a:r>
            <a:r>
              <a:rPr b="1" lang="en">
                <a:solidFill>
                  <a:schemeClr val="dk2"/>
                </a:solidFill>
              </a:rPr>
              <a:t>.</a:t>
            </a:r>
            <a:r>
              <a:rPr lang="en">
                <a:solidFill>
                  <a:schemeClr val="dk2"/>
                </a:solidFill>
              </a:rPr>
              <a:t> You can also customize and animate them as you wish with the online editor. Visit</a:t>
            </a:r>
            <a:r>
              <a:rPr b="1" lang="en">
                <a:solidFill>
                  <a:schemeClr val="dk2"/>
                </a:solidFill>
              </a:rPr>
              <a:t> </a:t>
            </a:r>
            <a:r>
              <a:rPr b="1" lang="en">
                <a:solidFill>
                  <a:schemeClr val="dk2"/>
                </a:solidFill>
                <a:uFill>
                  <a:noFill/>
                </a:uFill>
                <a:hlinkClick r:id="rId13">
                  <a:extLst>
                    <a:ext uri="{A12FA001-AC4F-418D-AE19-62706E023703}">
                      <ahyp:hlinkClr val="tx"/>
                    </a:ext>
                  </a:extLst>
                </a:hlinkClick>
              </a:rPr>
              <a:t>Storyset</a:t>
            </a:r>
            <a:r>
              <a:rPr lang="en">
                <a:solidFill>
                  <a:schemeClr val="dk2"/>
                </a:solidFill>
              </a:rPr>
              <a:t> to find more. </a:t>
            </a:r>
            <a:endParaRPr>
              <a:solidFill>
                <a:schemeClr val="dk2"/>
              </a:solidFill>
            </a:endParaRPr>
          </a:p>
          <a:p>
            <a:pPr indent="-609600" lvl="0" marL="1828800" rtl="0" algn="l">
              <a:spcBef>
                <a:spcPts val="0"/>
              </a:spcBef>
              <a:spcAft>
                <a:spcPts val="0"/>
              </a:spcAft>
              <a:buClr>
                <a:schemeClr val="dk2"/>
              </a:buClr>
              <a:buSzPts val="2400"/>
              <a:buChar char="●"/>
            </a:pPr>
            <a:r>
              <a:rPr lang="en">
                <a:solidFill>
                  <a:schemeClr val="dk2"/>
                </a:solidFill>
              </a:rPr>
              <a:t>More</a:t>
            </a:r>
            <a:r>
              <a:rPr lang="en">
                <a:solidFill>
                  <a:schemeClr val="hlink"/>
                </a:solidFill>
                <a:uFill>
                  <a:noFill/>
                </a:uFill>
                <a:hlinkClick action="ppaction://hlinksldjump" r:id="rId14"/>
              </a:rPr>
              <a:t> </a:t>
            </a:r>
            <a:r>
              <a:rPr b="1" lang="en">
                <a:solidFill>
                  <a:schemeClr val="hlink"/>
                </a:solidFill>
                <a:uFill>
                  <a:noFill/>
                </a:uFill>
                <a:hlinkClick action="ppaction://hlinksldjump" r:id="rId15"/>
              </a:rPr>
              <a:t>infographic resources</a:t>
            </a:r>
            <a:r>
              <a:rPr lang="en">
                <a:solidFill>
                  <a:schemeClr val="dk2"/>
                </a:solidFill>
              </a:rPr>
              <a:t>, whose size and color can be edited. </a:t>
            </a:r>
            <a:endParaRPr>
              <a:solidFill>
                <a:schemeClr val="dk2"/>
              </a:solidFill>
            </a:endParaRPr>
          </a:p>
          <a:p>
            <a:pPr indent="-609600" lvl="0" marL="1828800" rtl="0" algn="l">
              <a:spcBef>
                <a:spcPts val="0"/>
              </a:spcBef>
              <a:spcAft>
                <a:spcPts val="0"/>
              </a:spcAft>
              <a:buClr>
                <a:schemeClr val="dk2"/>
              </a:buClr>
              <a:buSzPts val="2400"/>
              <a:buChar char="●"/>
            </a:pPr>
            <a:r>
              <a:rPr lang="en">
                <a:solidFill>
                  <a:schemeClr val="dk2"/>
                </a:solidFill>
              </a:rPr>
              <a:t>Sets of </a:t>
            </a:r>
            <a:r>
              <a:rPr b="1" lang="en">
                <a:solidFill>
                  <a:schemeClr val="hlink"/>
                </a:solidFill>
                <a:uFill>
                  <a:noFill/>
                </a:uFill>
                <a:hlinkClick action="ppaction://hlinksldjump" r:id="rId16"/>
              </a:rPr>
              <a:t>customizable icons</a:t>
            </a:r>
            <a:r>
              <a:rPr lang="en">
                <a:solidFill>
                  <a:schemeClr val="dk2"/>
                </a:solidFill>
              </a:rPr>
              <a:t> of the following themes: general, business, avatar, creative process, education, help &amp; support, medical, nature, performing arts, SEO &amp; marketing, and teamwork.</a:t>
            </a:r>
            <a:endParaRPr>
              <a:solidFill>
                <a:schemeClr val="dk2"/>
              </a:solidFill>
            </a:endParaRPr>
          </a:p>
          <a:p>
            <a:pPr indent="0" lvl="0" marL="0" rtl="0" algn="l">
              <a:spcBef>
                <a:spcPts val="3200"/>
              </a:spcBef>
              <a:spcAft>
                <a:spcPts val="0"/>
              </a:spcAft>
              <a:buNone/>
            </a:pPr>
            <a:r>
              <a:rPr lang="en">
                <a:solidFill>
                  <a:schemeClr val="dk2"/>
                </a:solidFill>
              </a:rPr>
              <a:t>You can delete this slide when you’re done editing the presentation.</a:t>
            </a:r>
            <a:endParaRPr>
              <a:solidFill>
                <a:schemeClr val="dk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07" name="Shape 7807"/>
        <p:cNvGrpSpPr/>
        <p:nvPr/>
      </p:nvGrpSpPr>
      <p:grpSpPr>
        <a:xfrm>
          <a:off x="0" y="0"/>
          <a:ext cx="0" cy="0"/>
          <a:chOff x="0" y="0"/>
          <a:chExt cx="0" cy="0"/>
        </a:xfrm>
      </p:grpSpPr>
      <p:grpSp>
        <p:nvGrpSpPr>
          <p:cNvPr id="7808" name="Google Shape;7808;p84"/>
          <p:cNvGrpSpPr/>
          <p:nvPr/>
        </p:nvGrpSpPr>
        <p:grpSpPr>
          <a:xfrm>
            <a:off x="1754114" y="2761093"/>
            <a:ext cx="588802" cy="707291"/>
            <a:chOff x="-35814600" y="3202075"/>
            <a:chExt cx="242625" cy="291450"/>
          </a:xfrm>
        </p:grpSpPr>
        <p:sp>
          <p:nvSpPr>
            <p:cNvPr id="7809" name="Google Shape;7809;p84"/>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0" name="Google Shape;7810;p84"/>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1" name="Google Shape;7811;p84"/>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2" name="Google Shape;7812;p84"/>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3" name="Google Shape;7813;p84"/>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4" name="Google Shape;7814;p84"/>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5" name="Google Shape;7815;p84"/>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16" name="Google Shape;7816;p84"/>
          <p:cNvGrpSpPr/>
          <p:nvPr/>
        </p:nvGrpSpPr>
        <p:grpSpPr>
          <a:xfrm>
            <a:off x="1694870" y="3642931"/>
            <a:ext cx="707291" cy="707776"/>
            <a:chOff x="-35839800" y="3561025"/>
            <a:chExt cx="291450" cy="291650"/>
          </a:xfrm>
        </p:grpSpPr>
        <p:sp>
          <p:nvSpPr>
            <p:cNvPr id="7817" name="Google Shape;7817;p84"/>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8" name="Google Shape;7818;p84"/>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9" name="Google Shape;7819;p84"/>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0" name="Google Shape;7820;p84"/>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1" name="Google Shape;7821;p84"/>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2" name="Google Shape;7822;p84"/>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3" name="Google Shape;7823;p84"/>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824" name="Google Shape;7824;p84"/>
          <p:cNvSpPr/>
          <p:nvPr/>
        </p:nvSpPr>
        <p:spPr>
          <a:xfrm>
            <a:off x="1691718" y="4514008"/>
            <a:ext cx="711113" cy="707291"/>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825" name="Google Shape;7825;p84"/>
          <p:cNvGrpSpPr/>
          <p:nvPr/>
        </p:nvGrpSpPr>
        <p:grpSpPr>
          <a:xfrm>
            <a:off x="6169960" y="2761092"/>
            <a:ext cx="707291" cy="707291"/>
            <a:chOff x="-34003850" y="3227275"/>
            <a:chExt cx="291450" cy="291450"/>
          </a:xfrm>
        </p:grpSpPr>
        <p:sp>
          <p:nvSpPr>
            <p:cNvPr id="7826" name="Google Shape;7826;p84"/>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7" name="Google Shape;7827;p84"/>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8" name="Google Shape;7828;p84"/>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9" name="Google Shape;7829;p84"/>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0" name="Google Shape;7830;p84"/>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31" name="Google Shape;7831;p84"/>
          <p:cNvGrpSpPr/>
          <p:nvPr/>
        </p:nvGrpSpPr>
        <p:grpSpPr>
          <a:xfrm>
            <a:off x="6169020" y="3642475"/>
            <a:ext cx="709172" cy="708686"/>
            <a:chOff x="-34004625" y="3585850"/>
            <a:chExt cx="292225" cy="292025"/>
          </a:xfrm>
        </p:grpSpPr>
        <p:sp>
          <p:nvSpPr>
            <p:cNvPr id="7832" name="Google Shape;7832;p84"/>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3" name="Google Shape;7833;p84"/>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4" name="Google Shape;7834;p84"/>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5" name="Google Shape;7835;p84"/>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6" name="Google Shape;7836;p84"/>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37" name="Google Shape;7837;p84"/>
          <p:cNvGrpSpPr/>
          <p:nvPr/>
        </p:nvGrpSpPr>
        <p:grpSpPr>
          <a:xfrm>
            <a:off x="6168049" y="4512878"/>
            <a:ext cx="711113" cy="709232"/>
            <a:chOff x="-34005425" y="3945575"/>
            <a:chExt cx="293025" cy="292250"/>
          </a:xfrm>
        </p:grpSpPr>
        <p:sp>
          <p:nvSpPr>
            <p:cNvPr id="7838" name="Google Shape;7838;p84"/>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9" name="Google Shape;7839;p84"/>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0" name="Google Shape;7840;p84"/>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41" name="Google Shape;7841;p84"/>
          <p:cNvGrpSpPr/>
          <p:nvPr/>
        </p:nvGrpSpPr>
        <p:grpSpPr>
          <a:xfrm>
            <a:off x="3462248" y="5459230"/>
            <a:ext cx="716816" cy="711113"/>
            <a:chOff x="-32174975" y="3192625"/>
            <a:chExt cx="295375" cy="293025"/>
          </a:xfrm>
        </p:grpSpPr>
        <p:sp>
          <p:nvSpPr>
            <p:cNvPr id="7842" name="Google Shape;7842;p84"/>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3" name="Google Shape;7843;p84"/>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4" name="Google Shape;7844;p84"/>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5" name="Google Shape;7845;p84"/>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846" name="Google Shape;7846;p84"/>
          <p:cNvSpPr/>
          <p:nvPr/>
        </p:nvSpPr>
        <p:spPr>
          <a:xfrm>
            <a:off x="3456341" y="6401359"/>
            <a:ext cx="726402" cy="709718"/>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7" name="Google Shape;7847;p84"/>
          <p:cNvSpPr/>
          <p:nvPr/>
        </p:nvSpPr>
        <p:spPr>
          <a:xfrm>
            <a:off x="3465897" y="7331527"/>
            <a:ext cx="707291" cy="709172"/>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848" name="Google Shape;7848;p84"/>
          <p:cNvGrpSpPr/>
          <p:nvPr/>
        </p:nvGrpSpPr>
        <p:grpSpPr>
          <a:xfrm>
            <a:off x="7940547" y="5461141"/>
            <a:ext cx="709172" cy="707291"/>
            <a:chOff x="-30345325" y="3184750"/>
            <a:chExt cx="292225" cy="291450"/>
          </a:xfrm>
        </p:grpSpPr>
        <p:sp>
          <p:nvSpPr>
            <p:cNvPr id="7849" name="Google Shape;7849;p84"/>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0" name="Google Shape;7850;p84"/>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1" name="Google Shape;7851;p84"/>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2" name="Google Shape;7852;p84"/>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3" name="Google Shape;7853;p84"/>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54" name="Google Shape;7854;p84"/>
          <p:cNvGrpSpPr/>
          <p:nvPr/>
        </p:nvGrpSpPr>
        <p:grpSpPr>
          <a:xfrm>
            <a:off x="2590053" y="2761093"/>
            <a:ext cx="707291" cy="707291"/>
            <a:chOff x="-35481425" y="3202075"/>
            <a:chExt cx="291450" cy="291450"/>
          </a:xfrm>
        </p:grpSpPr>
        <p:sp>
          <p:nvSpPr>
            <p:cNvPr id="7855" name="Google Shape;7855;p84"/>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6" name="Google Shape;7856;p84"/>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7" name="Google Shape;7857;p84"/>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8" name="Google Shape;7858;p84"/>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9" name="Google Shape;7859;p84"/>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0" name="Google Shape;7860;p84"/>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1" name="Google Shape;7861;p84"/>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62" name="Google Shape;7862;p84"/>
          <p:cNvGrpSpPr/>
          <p:nvPr/>
        </p:nvGrpSpPr>
        <p:grpSpPr>
          <a:xfrm>
            <a:off x="2589113" y="3644145"/>
            <a:ext cx="709172" cy="705349"/>
            <a:chOff x="-35482200" y="3561225"/>
            <a:chExt cx="292225" cy="290650"/>
          </a:xfrm>
        </p:grpSpPr>
        <p:sp>
          <p:nvSpPr>
            <p:cNvPr id="7863" name="Google Shape;7863;p84"/>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4" name="Google Shape;7864;p84"/>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5" name="Google Shape;7865;p84"/>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66" name="Google Shape;7866;p84"/>
          <p:cNvGrpSpPr/>
          <p:nvPr/>
        </p:nvGrpSpPr>
        <p:grpSpPr>
          <a:xfrm>
            <a:off x="2590053" y="4513880"/>
            <a:ext cx="707291" cy="707230"/>
            <a:chOff x="-35481425" y="3919600"/>
            <a:chExt cx="291450" cy="291425"/>
          </a:xfrm>
        </p:grpSpPr>
        <p:sp>
          <p:nvSpPr>
            <p:cNvPr id="7867" name="Google Shape;7867;p84"/>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8" name="Google Shape;7868;p84"/>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9" name="Google Shape;7869;p84"/>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0" name="Google Shape;7870;p84"/>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1" name="Google Shape;7871;p84"/>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2" name="Google Shape;7872;p84"/>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3" name="Google Shape;7873;p84"/>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4" name="Google Shape;7874;p84"/>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75" name="Google Shape;7875;p84"/>
          <p:cNvGrpSpPr/>
          <p:nvPr/>
        </p:nvGrpSpPr>
        <p:grpSpPr>
          <a:xfrm>
            <a:off x="7061321" y="2762063"/>
            <a:ext cx="714935" cy="705349"/>
            <a:chOff x="-33645475" y="3228075"/>
            <a:chExt cx="294600" cy="290650"/>
          </a:xfrm>
        </p:grpSpPr>
        <p:sp>
          <p:nvSpPr>
            <p:cNvPr id="7876" name="Google Shape;7876;p84"/>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7" name="Google Shape;7877;p84"/>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8" name="Google Shape;7878;p84"/>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9" name="Google Shape;7879;p84"/>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0" name="Google Shape;7880;p84"/>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1" name="Google Shape;7881;p84"/>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2" name="Google Shape;7882;p84"/>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83" name="Google Shape;7883;p84"/>
          <p:cNvGrpSpPr/>
          <p:nvPr/>
        </p:nvGrpSpPr>
        <p:grpSpPr>
          <a:xfrm>
            <a:off x="7063263" y="3642233"/>
            <a:ext cx="711052" cy="709172"/>
            <a:chOff x="-33646250" y="3586425"/>
            <a:chExt cx="293000" cy="292225"/>
          </a:xfrm>
        </p:grpSpPr>
        <p:sp>
          <p:nvSpPr>
            <p:cNvPr id="7884" name="Google Shape;7884;p84"/>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5" name="Google Shape;7885;p84"/>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86" name="Google Shape;7886;p84"/>
          <p:cNvGrpSpPr/>
          <p:nvPr/>
        </p:nvGrpSpPr>
        <p:grpSpPr>
          <a:xfrm>
            <a:off x="7064203" y="4511937"/>
            <a:ext cx="709172" cy="711113"/>
            <a:chOff x="-33645475" y="3944800"/>
            <a:chExt cx="292225" cy="293025"/>
          </a:xfrm>
        </p:grpSpPr>
        <p:sp>
          <p:nvSpPr>
            <p:cNvPr id="7887" name="Google Shape;7887;p84"/>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8" name="Google Shape;7888;p84"/>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9" name="Google Shape;7889;p84"/>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0" name="Google Shape;7890;p84"/>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1" name="Google Shape;7891;p84"/>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2" name="Google Shape;7892;p84"/>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3" name="Google Shape;7893;p84"/>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4" name="Google Shape;7894;p84"/>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5" name="Google Shape;7895;p84"/>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6" name="Google Shape;7896;p84"/>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97" name="Google Shape;7897;p84"/>
          <p:cNvGrpSpPr/>
          <p:nvPr/>
        </p:nvGrpSpPr>
        <p:grpSpPr>
          <a:xfrm>
            <a:off x="4370640" y="5459412"/>
            <a:ext cx="705349" cy="710749"/>
            <a:chOff x="-31809525" y="3192625"/>
            <a:chExt cx="290650" cy="292875"/>
          </a:xfrm>
        </p:grpSpPr>
        <p:sp>
          <p:nvSpPr>
            <p:cNvPr id="7898" name="Google Shape;7898;p84"/>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9" name="Google Shape;7899;p84"/>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0" name="Google Shape;7900;p84"/>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1" name="Google Shape;7901;p84"/>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02" name="Google Shape;7902;p84"/>
          <p:cNvGrpSpPr/>
          <p:nvPr/>
        </p:nvGrpSpPr>
        <p:grpSpPr>
          <a:xfrm>
            <a:off x="4369669" y="6400517"/>
            <a:ext cx="707291" cy="711113"/>
            <a:chOff x="-31811100" y="3550975"/>
            <a:chExt cx="291450" cy="293025"/>
          </a:xfrm>
        </p:grpSpPr>
        <p:sp>
          <p:nvSpPr>
            <p:cNvPr id="7903" name="Google Shape;7903;p84"/>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4" name="Google Shape;7904;p84"/>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5" name="Google Shape;7905;p84"/>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6" name="Google Shape;7906;p84"/>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7" name="Google Shape;7907;p84"/>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8" name="Google Shape;7908;p84"/>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9" name="Google Shape;7909;p84"/>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10" name="Google Shape;7910;p84"/>
          <p:cNvGrpSpPr/>
          <p:nvPr/>
        </p:nvGrpSpPr>
        <p:grpSpPr>
          <a:xfrm>
            <a:off x="4357262" y="7329123"/>
            <a:ext cx="732105" cy="713661"/>
            <a:chOff x="-31817400" y="3910025"/>
            <a:chExt cx="301675" cy="294075"/>
          </a:xfrm>
        </p:grpSpPr>
        <p:sp>
          <p:nvSpPr>
            <p:cNvPr id="7911" name="Google Shape;7911;p84"/>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2" name="Google Shape;7912;p84"/>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3" name="Google Shape;7913;p84"/>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14" name="Google Shape;7914;p84"/>
          <p:cNvGrpSpPr/>
          <p:nvPr/>
        </p:nvGrpSpPr>
        <p:grpSpPr>
          <a:xfrm>
            <a:off x="7940517" y="6401487"/>
            <a:ext cx="709232" cy="709172"/>
            <a:chOff x="-30354000" y="3569100"/>
            <a:chExt cx="292250" cy="292225"/>
          </a:xfrm>
        </p:grpSpPr>
        <p:sp>
          <p:nvSpPr>
            <p:cNvPr id="7915" name="Google Shape;7915;p84"/>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6" name="Google Shape;7916;p84"/>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7" name="Google Shape;7917;p84"/>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8" name="Google Shape;7918;p84"/>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9" name="Google Shape;7919;p84"/>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0" name="Google Shape;7920;p84"/>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21" name="Google Shape;7921;p84"/>
          <p:cNvGrpSpPr/>
          <p:nvPr/>
        </p:nvGrpSpPr>
        <p:grpSpPr>
          <a:xfrm>
            <a:off x="3497673" y="2761093"/>
            <a:ext cx="684297" cy="707291"/>
            <a:chOff x="-35118325" y="3202075"/>
            <a:chExt cx="281975" cy="291450"/>
          </a:xfrm>
        </p:grpSpPr>
        <p:sp>
          <p:nvSpPr>
            <p:cNvPr id="7922" name="Google Shape;7922;p84"/>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3" name="Google Shape;7923;p84"/>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4" name="Google Shape;7924;p84"/>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5" name="Google Shape;7925;p84"/>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26" name="Google Shape;7926;p84"/>
          <p:cNvGrpSpPr/>
          <p:nvPr/>
        </p:nvGrpSpPr>
        <p:grpSpPr>
          <a:xfrm>
            <a:off x="3485236" y="3643599"/>
            <a:ext cx="709172" cy="706441"/>
            <a:chOff x="-35123050" y="3561225"/>
            <a:chExt cx="292225" cy="291100"/>
          </a:xfrm>
        </p:grpSpPr>
        <p:sp>
          <p:nvSpPr>
            <p:cNvPr id="7927" name="Google Shape;7927;p84"/>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8" name="Google Shape;7928;p84"/>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29" name="Google Shape;7929;p84"/>
          <p:cNvGrpSpPr/>
          <p:nvPr/>
        </p:nvGrpSpPr>
        <p:grpSpPr>
          <a:xfrm>
            <a:off x="3569355" y="4513880"/>
            <a:ext cx="540934" cy="707230"/>
            <a:chOff x="-35089175" y="3919600"/>
            <a:chExt cx="222900" cy="291425"/>
          </a:xfrm>
        </p:grpSpPr>
        <p:sp>
          <p:nvSpPr>
            <p:cNvPr id="7930" name="Google Shape;7930;p84"/>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1" name="Google Shape;7931;p84"/>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32" name="Google Shape;7932;p84"/>
          <p:cNvGrpSpPr/>
          <p:nvPr/>
        </p:nvGrpSpPr>
        <p:grpSpPr>
          <a:xfrm>
            <a:off x="7963346" y="2760606"/>
            <a:ext cx="672891" cy="708262"/>
            <a:chOff x="-33277650" y="3226875"/>
            <a:chExt cx="277275" cy="291850"/>
          </a:xfrm>
        </p:grpSpPr>
        <p:sp>
          <p:nvSpPr>
            <p:cNvPr id="7933" name="Google Shape;7933;p84"/>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4" name="Google Shape;7934;p84"/>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5" name="Google Shape;7935;p84"/>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6" name="Google Shape;7936;p84"/>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7" name="Google Shape;7937;p84"/>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8" name="Google Shape;7938;p84"/>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9" name="Google Shape;7939;p84"/>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40" name="Google Shape;7940;p84"/>
          <p:cNvGrpSpPr/>
          <p:nvPr/>
        </p:nvGrpSpPr>
        <p:grpSpPr>
          <a:xfrm>
            <a:off x="7946146" y="3643173"/>
            <a:ext cx="707291" cy="707291"/>
            <a:chOff x="-33286325" y="3586425"/>
            <a:chExt cx="291450" cy="291450"/>
          </a:xfrm>
        </p:grpSpPr>
        <p:sp>
          <p:nvSpPr>
            <p:cNvPr id="7941" name="Google Shape;7941;p84"/>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2" name="Google Shape;7942;p84"/>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3" name="Google Shape;7943;p84"/>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4" name="Google Shape;7944;p84"/>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5" name="Google Shape;7945;p84"/>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46" name="Google Shape;7946;p84"/>
          <p:cNvGrpSpPr/>
          <p:nvPr/>
        </p:nvGrpSpPr>
        <p:grpSpPr>
          <a:xfrm>
            <a:off x="7946146" y="4511937"/>
            <a:ext cx="707291" cy="711113"/>
            <a:chOff x="-33286325" y="3944800"/>
            <a:chExt cx="291450" cy="293025"/>
          </a:xfrm>
        </p:grpSpPr>
        <p:sp>
          <p:nvSpPr>
            <p:cNvPr id="7947" name="Google Shape;7947;p84"/>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8" name="Google Shape;7948;p84"/>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9" name="Google Shape;7949;p84"/>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0" name="Google Shape;7950;p84"/>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51" name="Google Shape;7951;p84"/>
          <p:cNvGrpSpPr/>
          <p:nvPr/>
        </p:nvGrpSpPr>
        <p:grpSpPr>
          <a:xfrm>
            <a:off x="5262941" y="5458259"/>
            <a:ext cx="707291" cy="713055"/>
            <a:chOff x="-31452725" y="3191825"/>
            <a:chExt cx="291450" cy="293825"/>
          </a:xfrm>
        </p:grpSpPr>
        <p:sp>
          <p:nvSpPr>
            <p:cNvPr id="7952" name="Google Shape;7952;p84"/>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3" name="Google Shape;7953;p84"/>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4" name="Google Shape;7954;p84"/>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5" name="Google Shape;7955;p84"/>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56" name="Google Shape;7956;p84"/>
          <p:cNvGrpSpPr/>
          <p:nvPr/>
        </p:nvGrpSpPr>
        <p:grpSpPr>
          <a:xfrm>
            <a:off x="5262001" y="6401487"/>
            <a:ext cx="709172" cy="709172"/>
            <a:chOff x="-31452725" y="3551775"/>
            <a:chExt cx="292225" cy="292225"/>
          </a:xfrm>
        </p:grpSpPr>
        <p:sp>
          <p:nvSpPr>
            <p:cNvPr id="7957" name="Google Shape;7957;p84"/>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8" name="Google Shape;7958;p84"/>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9" name="Google Shape;7959;p84"/>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0" name="Google Shape;7960;p84"/>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61" name="Google Shape;7961;p84"/>
          <p:cNvGrpSpPr/>
          <p:nvPr/>
        </p:nvGrpSpPr>
        <p:grpSpPr>
          <a:xfrm>
            <a:off x="5259119" y="7329457"/>
            <a:ext cx="714935" cy="712994"/>
            <a:chOff x="-31455100" y="3909350"/>
            <a:chExt cx="294600" cy="293800"/>
          </a:xfrm>
        </p:grpSpPr>
        <p:sp>
          <p:nvSpPr>
            <p:cNvPr id="7962" name="Google Shape;7962;p84"/>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3" name="Google Shape;7963;p84"/>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64" name="Google Shape;7964;p84"/>
          <p:cNvGrpSpPr/>
          <p:nvPr/>
        </p:nvGrpSpPr>
        <p:grpSpPr>
          <a:xfrm>
            <a:off x="7941488" y="7331368"/>
            <a:ext cx="707291" cy="709172"/>
            <a:chOff x="-30345325" y="3918800"/>
            <a:chExt cx="291450" cy="292225"/>
          </a:xfrm>
        </p:grpSpPr>
        <p:sp>
          <p:nvSpPr>
            <p:cNvPr id="7965" name="Google Shape;7965;p84"/>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6" name="Google Shape;7966;p84"/>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7" name="Google Shape;7967;p84"/>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8" name="Google Shape;7968;p84"/>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9" name="Google Shape;7969;p84"/>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70" name="Google Shape;7970;p84"/>
          <p:cNvGrpSpPr/>
          <p:nvPr/>
        </p:nvGrpSpPr>
        <p:grpSpPr>
          <a:xfrm>
            <a:off x="4401471" y="2761093"/>
            <a:ext cx="665186" cy="707291"/>
            <a:chOff x="-34755225" y="3202075"/>
            <a:chExt cx="274100" cy="291450"/>
          </a:xfrm>
        </p:grpSpPr>
        <p:sp>
          <p:nvSpPr>
            <p:cNvPr id="7971" name="Google Shape;7971;p84"/>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2" name="Google Shape;7972;p84"/>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3" name="Google Shape;7973;p84"/>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4" name="Google Shape;7974;p84"/>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5" name="Google Shape;7975;p84"/>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6" name="Google Shape;7976;p84"/>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7" name="Google Shape;7977;p84"/>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78" name="Google Shape;7978;p84"/>
          <p:cNvGrpSpPr/>
          <p:nvPr/>
        </p:nvGrpSpPr>
        <p:grpSpPr>
          <a:xfrm>
            <a:off x="4380419" y="3643174"/>
            <a:ext cx="707291" cy="707291"/>
            <a:chOff x="-34763900" y="3561225"/>
            <a:chExt cx="291450" cy="291450"/>
          </a:xfrm>
        </p:grpSpPr>
        <p:sp>
          <p:nvSpPr>
            <p:cNvPr id="7979" name="Google Shape;7979;p84"/>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0" name="Google Shape;7980;p84"/>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1" name="Google Shape;7981;p84"/>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982" name="Google Shape;7982;p84"/>
          <p:cNvSpPr/>
          <p:nvPr/>
        </p:nvSpPr>
        <p:spPr>
          <a:xfrm>
            <a:off x="4379215" y="4514039"/>
            <a:ext cx="707291" cy="707230"/>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983" name="Google Shape;7983;p84"/>
          <p:cNvGrpSpPr/>
          <p:nvPr/>
        </p:nvGrpSpPr>
        <p:grpSpPr>
          <a:xfrm>
            <a:off x="1690213" y="5460199"/>
            <a:ext cx="709172" cy="709172"/>
            <a:chOff x="-32927950" y="3227275"/>
            <a:chExt cx="292225" cy="292225"/>
          </a:xfrm>
        </p:grpSpPr>
        <p:sp>
          <p:nvSpPr>
            <p:cNvPr id="7984" name="Google Shape;7984;p84"/>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5" name="Google Shape;7985;p84"/>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6" name="Google Shape;7986;p84"/>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7" name="Google Shape;7987;p84"/>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8" name="Google Shape;7988;p84"/>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89" name="Google Shape;7989;p84"/>
          <p:cNvGrpSpPr/>
          <p:nvPr/>
        </p:nvGrpSpPr>
        <p:grpSpPr>
          <a:xfrm>
            <a:off x="1689242" y="6402426"/>
            <a:ext cx="711113" cy="707291"/>
            <a:chOff x="-32927950" y="3586425"/>
            <a:chExt cx="293025" cy="291450"/>
          </a:xfrm>
        </p:grpSpPr>
        <p:sp>
          <p:nvSpPr>
            <p:cNvPr id="7990" name="Google Shape;7990;p84"/>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1" name="Google Shape;7991;p84"/>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2" name="Google Shape;7992;p84"/>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3" name="Google Shape;7993;p84"/>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4" name="Google Shape;7994;p84"/>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95" name="Google Shape;7995;p84"/>
          <p:cNvGrpSpPr/>
          <p:nvPr/>
        </p:nvGrpSpPr>
        <p:grpSpPr>
          <a:xfrm>
            <a:off x="1690213" y="7330396"/>
            <a:ext cx="709172" cy="711113"/>
            <a:chOff x="-32927950" y="3944800"/>
            <a:chExt cx="292225" cy="293025"/>
          </a:xfrm>
        </p:grpSpPr>
        <p:sp>
          <p:nvSpPr>
            <p:cNvPr id="7996" name="Google Shape;7996;p84"/>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7" name="Google Shape;7997;p84"/>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8" name="Google Shape;7998;p84"/>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9" name="Google Shape;7999;p84"/>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0" name="Google Shape;8000;p84"/>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1" name="Google Shape;8001;p84"/>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2" name="Google Shape;8002;p84"/>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3" name="Google Shape;8003;p84"/>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4" name="Google Shape;8004;p84"/>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05" name="Google Shape;8005;p84"/>
          <p:cNvGrpSpPr/>
          <p:nvPr/>
        </p:nvGrpSpPr>
        <p:grpSpPr>
          <a:xfrm>
            <a:off x="6147796" y="5460898"/>
            <a:ext cx="709172" cy="707776"/>
            <a:chOff x="-31094350" y="3194000"/>
            <a:chExt cx="292225" cy="291650"/>
          </a:xfrm>
        </p:grpSpPr>
        <p:sp>
          <p:nvSpPr>
            <p:cNvPr id="8006" name="Google Shape;8006;p84"/>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7" name="Google Shape;8007;p84"/>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8" name="Google Shape;8008;p84"/>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9" name="Google Shape;8009;p84"/>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0" name="Google Shape;8010;p84"/>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1" name="Google Shape;8011;p84"/>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2" name="Google Shape;8012;p84"/>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3" name="Google Shape;8013;p84"/>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14" name="Google Shape;8014;p84"/>
          <p:cNvGrpSpPr/>
          <p:nvPr/>
        </p:nvGrpSpPr>
        <p:grpSpPr>
          <a:xfrm>
            <a:off x="6148737" y="6401882"/>
            <a:ext cx="707291" cy="708383"/>
            <a:chOff x="-31093575" y="3552550"/>
            <a:chExt cx="291450" cy="291900"/>
          </a:xfrm>
        </p:grpSpPr>
        <p:sp>
          <p:nvSpPr>
            <p:cNvPr id="8015" name="Google Shape;8015;p84"/>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6" name="Google Shape;8016;p84"/>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7" name="Google Shape;8017;p84"/>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8" name="Google Shape;8018;p84"/>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19" name="Google Shape;8019;p84"/>
          <p:cNvGrpSpPr/>
          <p:nvPr/>
        </p:nvGrpSpPr>
        <p:grpSpPr>
          <a:xfrm>
            <a:off x="6148737" y="7332339"/>
            <a:ext cx="707291" cy="707230"/>
            <a:chOff x="-31093575" y="3911725"/>
            <a:chExt cx="291450" cy="291425"/>
          </a:xfrm>
        </p:grpSpPr>
        <p:sp>
          <p:nvSpPr>
            <p:cNvPr id="8020" name="Google Shape;8020;p84"/>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1" name="Google Shape;8021;p84"/>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22" name="Google Shape;8022;p84"/>
          <p:cNvGrpSpPr/>
          <p:nvPr/>
        </p:nvGrpSpPr>
        <p:grpSpPr>
          <a:xfrm>
            <a:off x="4367597" y="8246272"/>
            <a:ext cx="712994" cy="709172"/>
            <a:chOff x="-29946000" y="3183175"/>
            <a:chExt cx="293800" cy="292225"/>
          </a:xfrm>
        </p:grpSpPr>
        <p:sp>
          <p:nvSpPr>
            <p:cNvPr id="8023" name="Google Shape;8023;p84"/>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4" name="Google Shape;8024;p84"/>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5" name="Google Shape;8025;p84"/>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6" name="Google Shape;8026;p84"/>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7" name="Google Shape;8027;p84"/>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8" name="Google Shape;8028;p84"/>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29" name="Google Shape;8029;p84"/>
          <p:cNvGrpSpPr/>
          <p:nvPr/>
        </p:nvGrpSpPr>
        <p:grpSpPr>
          <a:xfrm>
            <a:off x="5256659" y="2760577"/>
            <a:ext cx="716816" cy="708322"/>
            <a:chOff x="-34408675" y="3202075"/>
            <a:chExt cx="295375" cy="291875"/>
          </a:xfrm>
        </p:grpSpPr>
        <p:sp>
          <p:nvSpPr>
            <p:cNvPr id="8030" name="Google Shape;8030;p84"/>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1" name="Google Shape;8031;p84"/>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2" name="Google Shape;8032;p84"/>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3" name="Google Shape;8033;p84"/>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34" name="Google Shape;8034;p84"/>
          <p:cNvGrpSpPr/>
          <p:nvPr/>
        </p:nvGrpSpPr>
        <p:grpSpPr>
          <a:xfrm>
            <a:off x="5260481" y="3640565"/>
            <a:ext cx="709172" cy="712508"/>
            <a:chOff x="-34405525" y="3558075"/>
            <a:chExt cx="292225" cy="293600"/>
          </a:xfrm>
        </p:grpSpPr>
        <p:sp>
          <p:nvSpPr>
            <p:cNvPr id="8035" name="Google Shape;8035;p84"/>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6" name="Google Shape;8036;p84"/>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7" name="Google Shape;8037;p84"/>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38" name="Google Shape;8038;p84"/>
          <p:cNvGrpSpPr/>
          <p:nvPr/>
        </p:nvGrpSpPr>
        <p:grpSpPr>
          <a:xfrm>
            <a:off x="5259510" y="4513880"/>
            <a:ext cx="711113" cy="707230"/>
            <a:chOff x="-34406325" y="3919600"/>
            <a:chExt cx="293025" cy="291425"/>
          </a:xfrm>
        </p:grpSpPr>
        <p:sp>
          <p:nvSpPr>
            <p:cNvPr id="8039" name="Google Shape;8039;p84"/>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0" name="Google Shape;8040;p84"/>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1" name="Google Shape;8041;p84"/>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2" name="Google Shape;8042;p84"/>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3" name="Google Shape;8043;p84"/>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4" name="Google Shape;8044;p84"/>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5" name="Google Shape;8045;p84"/>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46" name="Google Shape;8046;p84"/>
          <p:cNvGrpSpPr/>
          <p:nvPr/>
        </p:nvGrpSpPr>
        <p:grpSpPr>
          <a:xfrm>
            <a:off x="2587307" y="5472606"/>
            <a:ext cx="707291" cy="684358"/>
            <a:chOff x="-32568800" y="3232000"/>
            <a:chExt cx="291450" cy="282000"/>
          </a:xfrm>
        </p:grpSpPr>
        <p:sp>
          <p:nvSpPr>
            <p:cNvPr id="8047" name="Google Shape;8047;p84"/>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8" name="Google Shape;8048;p84"/>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49" name="Google Shape;8049;p84"/>
          <p:cNvGrpSpPr/>
          <p:nvPr/>
        </p:nvGrpSpPr>
        <p:grpSpPr>
          <a:xfrm>
            <a:off x="2586366" y="6402426"/>
            <a:ext cx="709172" cy="707291"/>
            <a:chOff x="-32569575" y="3586425"/>
            <a:chExt cx="292225" cy="291450"/>
          </a:xfrm>
        </p:grpSpPr>
        <p:sp>
          <p:nvSpPr>
            <p:cNvPr id="8050" name="Google Shape;8050;p84"/>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1" name="Google Shape;8051;p84"/>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52" name="Google Shape;8052;p84"/>
          <p:cNvGrpSpPr/>
          <p:nvPr/>
        </p:nvGrpSpPr>
        <p:grpSpPr>
          <a:xfrm>
            <a:off x="2568196" y="7331610"/>
            <a:ext cx="745513" cy="708686"/>
            <a:chOff x="-32576675" y="3944600"/>
            <a:chExt cx="307200" cy="292025"/>
          </a:xfrm>
        </p:grpSpPr>
        <p:sp>
          <p:nvSpPr>
            <p:cNvPr id="8053" name="Google Shape;8053;p84"/>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4" name="Google Shape;8054;p84"/>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55" name="Google Shape;8055;p84"/>
          <p:cNvGrpSpPr/>
          <p:nvPr/>
        </p:nvGrpSpPr>
        <p:grpSpPr>
          <a:xfrm>
            <a:off x="7058130" y="5460200"/>
            <a:ext cx="709172" cy="709172"/>
            <a:chOff x="-30735200" y="3192625"/>
            <a:chExt cx="292225" cy="292225"/>
          </a:xfrm>
        </p:grpSpPr>
        <p:sp>
          <p:nvSpPr>
            <p:cNvPr id="8056" name="Google Shape;8056;p84"/>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7" name="Google Shape;8057;p84"/>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8" name="Google Shape;8058;p84"/>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9" name="Google Shape;8059;p84"/>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0" name="Google Shape;8060;p84"/>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1" name="Google Shape;8061;p84"/>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2" name="Google Shape;8062;p84"/>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63" name="Google Shape;8063;p84"/>
          <p:cNvGrpSpPr/>
          <p:nvPr/>
        </p:nvGrpSpPr>
        <p:grpSpPr>
          <a:xfrm>
            <a:off x="7058130" y="6403065"/>
            <a:ext cx="709172" cy="706017"/>
            <a:chOff x="-30735200" y="3552550"/>
            <a:chExt cx="292225" cy="290925"/>
          </a:xfrm>
        </p:grpSpPr>
        <p:sp>
          <p:nvSpPr>
            <p:cNvPr id="8064" name="Google Shape;8064;p84"/>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5" name="Google Shape;8065;p84"/>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66" name="Google Shape;8066;p84"/>
          <p:cNvGrpSpPr/>
          <p:nvPr/>
        </p:nvGrpSpPr>
        <p:grpSpPr>
          <a:xfrm>
            <a:off x="7058130" y="7332309"/>
            <a:ext cx="709172" cy="707291"/>
            <a:chOff x="-30735200" y="3910925"/>
            <a:chExt cx="292225" cy="291450"/>
          </a:xfrm>
        </p:grpSpPr>
        <p:sp>
          <p:nvSpPr>
            <p:cNvPr id="8067" name="Google Shape;8067;p84"/>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8" name="Google Shape;8068;p84"/>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069" name="Google Shape;8069;p84"/>
          <p:cNvSpPr/>
          <p:nvPr/>
        </p:nvSpPr>
        <p:spPr>
          <a:xfrm>
            <a:off x="5264360" y="8246484"/>
            <a:ext cx="709172" cy="707291"/>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070" name="Google Shape;8070;p84"/>
          <p:cNvGrpSpPr/>
          <p:nvPr/>
        </p:nvGrpSpPr>
        <p:grpSpPr>
          <a:xfrm>
            <a:off x="9765819" y="2758042"/>
            <a:ext cx="717941" cy="718448"/>
            <a:chOff x="-57956275" y="3197925"/>
            <a:chExt cx="319000" cy="319225"/>
          </a:xfrm>
        </p:grpSpPr>
        <p:sp>
          <p:nvSpPr>
            <p:cNvPr id="8071" name="Google Shape;8071;p84"/>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2" name="Google Shape;8072;p84"/>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3" name="Google Shape;8073;p84"/>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4" name="Google Shape;8074;p84"/>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5" name="Google Shape;8075;p84"/>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6" name="Google Shape;8076;p84"/>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7" name="Google Shape;8077;p84"/>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78" name="Google Shape;8078;p84"/>
          <p:cNvGrpSpPr/>
          <p:nvPr/>
        </p:nvGrpSpPr>
        <p:grpSpPr>
          <a:xfrm>
            <a:off x="9810128" y="3670893"/>
            <a:ext cx="629324" cy="717941"/>
            <a:chOff x="-57940525" y="3590375"/>
            <a:chExt cx="279625" cy="319000"/>
          </a:xfrm>
        </p:grpSpPr>
        <p:sp>
          <p:nvSpPr>
            <p:cNvPr id="8079" name="Google Shape;8079;p84"/>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0" name="Google Shape;8080;p84"/>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1" name="Google Shape;8081;p84"/>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2" name="Google Shape;8082;p84"/>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3" name="Google Shape;8083;p84"/>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84" name="Google Shape;8084;p84"/>
          <p:cNvGrpSpPr/>
          <p:nvPr/>
        </p:nvGrpSpPr>
        <p:grpSpPr>
          <a:xfrm>
            <a:off x="9751890" y="4553634"/>
            <a:ext cx="716197" cy="717998"/>
            <a:chOff x="-57959425" y="3982600"/>
            <a:chExt cx="318225" cy="319025"/>
          </a:xfrm>
        </p:grpSpPr>
        <p:sp>
          <p:nvSpPr>
            <p:cNvPr id="8085" name="Google Shape;8085;p84"/>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6" name="Google Shape;8086;p84"/>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7" name="Google Shape;8087;p84"/>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8" name="Google Shape;8088;p84"/>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89" name="Google Shape;8089;p84"/>
          <p:cNvGrpSpPr/>
          <p:nvPr/>
        </p:nvGrpSpPr>
        <p:grpSpPr>
          <a:xfrm>
            <a:off x="14152224" y="2760292"/>
            <a:ext cx="714453" cy="714453"/>
            <a:chOff x="-55987225" y="3198925"/>
            <a:chExt cx="317450" cy="317450"/>
          </a:xfrm>
        </p:grpSpPr>
        <p:sp>
          <p:nvSpPr>
            <p:cNvPr id="8090" name="Google Shape;8090;p84"/>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1" name="Google Shape;8091;p84"/>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2" name="Google Shape;8092;p84"/>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3" name="Google Shape;8093;p84"/>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94" name="Google Shape;8094;p84"/>
          <p:cNvGrpSpPr/>
          <p:nvPr/>
        </p:nvGrpSpPr>
        <p:grpSpPr>
          <a:xfrm>
            <a:off x="14152224" y="3672356"/>
            <a:ext cx="714453" cy="714734"/>
            <a:chOff x="-55987225" y="3591025"/>
            <a:chExt cx="317450" cy="317575"/>
          </a:xfrm>
        </p:grpSpPr>
        <p:sp>
          <p:nvSpPr>
            <p:cNvPr id="8095" name="Google Shape;8095;p84"/>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6" name="Google Shape;8096;p84"/>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7" name="Google Shape;8097;p84"/>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8" name="Google Shape;8098;p84"/>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9" name="Google Shape;8099;p84"/>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00" name="Google Shape;8100;p84"/>
          <p:cNvGrpSpPr/>
          <p:nvPr/>
        </p:nvGrpSpPr>
        <p:grpSpPr>
          <a:xfrm>
            <a:off x="14180054" y="4553634"/>
            <a:ext cx="717998" cy="717998"/>
            <a:chOff x="-55988800" y="3982600"/>
            <a:chExt cx="319025" cy="319025"/>
          </a:xfrm>
        </p:grpSpPr>
        <p:sp>
          <p:nvSpPr>
            <p:cNvPr id="8101" name="Google Shape;8101;p84"/>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2" name="Google Shape;8102;p84"/>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3" name="Google Shape;8103;p84"/>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4" name="Google Shape;8104;p84"/>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5" name="Google Shape;8105;p84"/>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06" name="Google Shape;8106;p84"/>
          <p:cNvGrpSpPr/>
          <p:nvPr/>
        </p:nvGrpSpPr>
        <p:grpSpPr>
          <a:xfrm>
            <a:off x="11497092" y="5469549"/>
            <a:ext cx="712652" cy="717941"/>
            <a:chOff x="-54026025" y="3192625"/>
            <a:chExt cx="316650" cy="319000"/>
          </a:xfrm>
        </p:grpSpPr>
        <p:sp>
          <p:nvSpPr>
            <p:cNvPr id="8107" name="Google Shape;8107;p84"/>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8" name="Google Shape;8108;p84"/>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9" name="Google Shape;8109;p84"/>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0" name="Google Shape;8110;p84"/>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1" name="Google Shape;8111;p84"/>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2" name="Google Shape;8112;p84"/>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3" name="Google Shape;8113;p84"/>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4" name="Google Shape;8114;p84"/>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15" name="Google Shape;8115;p84"/>
          <p:cNvGrpSpPr/>
          <p:nvPr/>
        </p:nvGrpSpPr>
        <p:grpSpPr>
          <a:xfrm>
            <a:off x="11536984" y="6411496"/>
            <a:ext cx="632869" cy="716197"/>
            <a:chOff x="-54007925" y="3584850"/>
            <a:chExt cx="281200" cy="318225"/>
          </a:xfrm>
        </p:grpSpPr>
        <p:sp>
          <p:nvSpPr>
            <p:cNvPr id="8116" name="Google Shape;8116;p84"/>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7" name="Google Shape;8117;p84"/>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8" name="Google Shape;8118;p84"/>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9" name="Google Shape;8119;p84"/>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0" name="Google Shape;8120;p84"/>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1" name="Google Shape;8121;p84"/>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22" name="Google Shape;8122;p84"/>
          <p:cNvGrpSpPr/>
          <p:nvPr/>
        </p:nvGrpSpPr>
        <p:grpSpPr>
          <a:xfrm>
            <a:off x="11536984" y="7335266"/>
            <a:ext cx="632869" cy="717829"/>
            <a:chOff x="-54007925" y="3975575"/>
            <a:chExt cx="281200" cy="318950"/>
          </a:xfrm>
        </p:grpSpPr>
        <p:sp>
          <p:nvSpPr>
            <p:cNvPr id="8123" name="Google Shape;8123;p84"/>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4" name="Google Shape;8124;p84"/>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5" name="Google Shape;8125;p84"/>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6" name="Google Shape;8126;p84"/>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27" name="Google Shape;8127;p84"/>
          <p:cNvGrpSpPr/>
          <p:nvPr/>
        </p:nvGrpSpPr>
        <p:grpSpPr>
          <a:xfrm>
            <a:off x="16006717" y="5504208"/>
            <a:ext cx="549540" cy="716985"/>
            <a:chOff x="-52005775" y="3208025"/>
            <a:chExt cx="244175" cy="318575"/>
          </a:xfrm>
        </p:grpSpPr>
        <p:sp>
          <p:nvSpPr>
            <p:cNvPr id="8128" name="Google Shape;8128;p84"/>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9" name="Google Shape;8129;p84"/>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0" name="Google Shape;8130;p84"/>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1" name="Google Shape;8131;p84"/>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2" name="Google Shape;8132;p84"/>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3" name="Google Shape;8133;p84"/>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4" name="Google Shape;8134;p84"/>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5" name="Google Shape;8135;p84"/>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6" name="Google Shape;8136;p84"/>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7" name="Google Shape;8137;p84"/>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8" name="Google Shape;8138;p84"/>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39" name="Google Shape;8139;p84"/>
          <p:cNvGrpSpPr/>
          <p:nvPr/>
        </p:nvGrpSpPr>
        <p:grpSpPr>
          <a:xfrm>
            <a:off x="10619650" y="2760292"/>
            <a:ext cx="716197" cy="716197"/>
            <a:chOff x="-57568775" y="3198925"/>
            <a:chExt cx="318225" cy="318225"/>
          </a:xfrm>
        </p:grpSpPr>
        <p:sp>
          <p:nvSpPr>
            <p:cNvPr id="8140" name="Google Shape;8140;p84"/>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1" name="Google Shape;8141;p84"/>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2" name="Google Shape;8142;p84"/>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3" name="Google Shape;8143;p84"/>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4" name="Google Shape;8144;p84"/>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5" name="Google Shape;8145;p84"/>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46" name="Google Shape;8146;p84"/>
          <p:cNvGrpSpPr/>
          <p:nvPr/>
        </p:nvGrpSpPr>
        <p:grpSpPr>
          <a:xfrm>
            <a:off x="10663086" y="3670893"/>
            <a:ext cx="629324" cy="716197"/>
            <a:chOff x="-57549075" y="3590375"/>
            <a:chExt cx="279625" cy="318225"/>
          </a:xfrm>
        </p:grpSpPr>
        <p:sp>
          <p:nvSpPr>
            <p:cNvPr id="8147" name="Google Shape;8147;p84"/>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8" name="Google Shape;8148;p84"/>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9" name="Google Shape;8149;p84"/>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0" name="Google Shape;8150;p84"/>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51" name="Google Shape;8151;p84"/>
          <p:cNvGrpSpPr/>
          <p:nvPr/>
        </p:nvGrpSpPr>
        <p:grpSpPr>
          <a:xfrm>
            <a:off x="10647480" y="4553634"/>
            <a:ext cx="719742" cy="719742"/>
            <a:chOff x="-57570350" y="3982600"/>
            <a:chExt cx="319800" cy="319800"/>
          </a:xfrm>
        </p:grpSpPr>
        <p:sp>
          <p:nvSpPr>
            <p:cNvPr id="8152" name="Google Shape;8152;p84"/>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3" name="Google Shape;8153;p84"/>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4" name="Google Shape;8154;p84"/>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5" name="Google Shape;8155;p84"/>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56" name="Google Shape;8156;p84"/>
          <p:cNvGrpSpPr/>
          <p:nvPr/>
        </p:nvGrpSpPr>
        <p:grpSpPr>
          <a:xfrm>
            <a:off x="15077558" y="2758492"/>
            <a:ext cx="629324" cy="717998"/>
            <a:chOff x="-55576850" y="3198125"/>
            <a:chExt cx="279625" cy="319025"/>
          </a:xfrm>
        </p:grpSpPr>
        <p:sp>
          <p:nvSpPr>
            <p:cNvPr id="8157" name="Google Shape;8157;p84"/>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8" name="Google Shape;8158;p84"/>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9" name="Google Shape;8159;p84"/>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0" name="Google Shape;8160;p84"/>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61" name="Google Shape;8161;p84"/>
          <p:cNvGrpSpPr/>
          <p:nvPr/>
        </p:nvGrpSpPr>
        <p:grpSpPr>
          <a:xfrm>
            <a:off x="15032349" y="3670443"/>
            <a:ext cx="719742" cy="716647"/>
            <a:chOff x="-55596550" y="3590175"/>
            <a:chExt cx="319800" cy="318425"/>
          </a:xfrm>
        </p:grpSpPr>
        <p:sp>
          <p:nvSpPr>
            <p:cNvPr id="8162" name="Google Shape;8162;p84"/>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3" name="Google Shape;8163;p84"/>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4" name="Google Shape;8164;p84"/>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5" name="Google Shape;8165;p84"/>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66" name="Google Shape;8166;p84"/>
          <p:cNvGrpSpPr/>
          <p:nvPr/>
        </p:nvGrpSpPr>
        <p:grpSpPr>
          <a:xfrm>
            <a:off x="15062824" y="4553128"/>
            <a:ext cx="717998" cy="718504"/>
            <a:chOff x="-55595775" y="3982375"/>
            <a:chExt cx="319025" cy="319250"/>
          </a:xfrm>
        </p:grpSpPr>
        <p:sp>
          <p:nvSpPr>
            <p:cNvPr id="8167" name="Google Shape;8167;p84"/>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8" name="Google Shape;8168;p84"/>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9" name="Google Shape;8169;p84"/>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0" name="Google Shape;8170;p84"/>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1" name="Google Shape;8171;p84"/>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2" name="Google Shape;8172;p84"/>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73" name="Google Shape;8173;p84"/>
          <p:cNvGrpSpPr/>
          <p:nvPr/>
        </p:nvGrpSpPr>
        <p:grpSpPr>
          <a:xfrm>
            <a:off x="12377189" y="5469549"/>
            <a:ext cx="717998" cy="716197"/>
            <a:chOff x="-53635375" y="3192625"/>
            <a:chExt cx="319025" cy="318225"/>
          </a:xfrm>
        </p:grpSpPr>
        <p:sp>
          <p:nvSpPr>
            <p:cNvPr id="8174" name="Google Shape;8174;p84"/>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5" name="Google Shape;8175;p84"/>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6" name="Google Shape;8176;p84"/>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77" name="Google Shape;8177;p84"/>
          <p:cNvGrpSpPr/>
          <p:nvPr/>
        </p:nvGrpSpPr>
        <p:grpSpPr>
          <a:xfrm>
            <a:off x="12421526" y="6411496"/>
            <a:ext cx="629324" cy="717998"/>
            <a:chOff x="-53615675" y="3584850"/>
            <a:chExt cx="279625" cy="319025"/>
          </a:xfrm>
        </p:grpSpPr>
        <p:sp>
          <p:nvSpPr>
            <p:cNvPr id="8178" name="Google Shape;8178;p84"/>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9" name="Google Shape;8179;p84"/>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0" name="Google Shape;8180;p84"/>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81" name="Google Shape;8181;p84"/>
          <p:cNvGrpSpPr/>
          <p:nvPr/>
        </p:nvGrpSpPr>
        <p:grpSpPr>
          <a:xfrm>
            <a:off x="12377218" y="7337348"/>
            <a:ext cx="717941" cy="715747"/>
            <a:chOff x="-53634575" y="3976500"/>
            <a:chExt cx="319000" cy="318025"/>
          </a:xfrm>
        </p:grpSpPr>
        <p:sp>
          <p:nvSpPr>
            <p:cNvPr id="8182" name="Google Shape;8182;p84"/>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3" name="Google Shape;8183;p84"/>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4" name="Google Shape;8184;p84"/>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5" name="Google Shape;8185;p84"/>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6" name="Google Shape;8186;p84"/>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7" name="Google Shape;8187;p84"/>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8" name="Google Shape;8188;p84"/>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9" name="Google Shape;8189;p84"/>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90" name="Google Shape;8190;p84"/>
          <p:cNvGrpSpPr/>
          <p:nvPr/>
        </p:nvGrpSpPr>
        <p:grpSpPr>
          <a:xfrm>
            <a:off x="15966825" y="6423255"/>
            <a:ext cx="629324" cy="716872"/>
            <a:chOff x="-52023900" y="3590075"/>
            <a:chExt cx="279625" cy="318525"/>
          </a:xfrm>
        </p:grpSpPr>
        <p:sp>
          <p:nvSpPr>
            <p:cNvPr id="8191" name="Google Shape;8191;p84"/>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2" name="Google Shape;8192;p84"/>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3" name="Google Shape;8193;p84"/>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4" name="Google Shape;8194;p84"/>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5" name="Google Shape;8195;p84"/>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6" name="Google Shape;8196;p84"/>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7" name="Google Shape;8197;p84"/>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98" name="Google Shape;8198;p84"/>
          <p:cNvGrpSpPr/>
          <p:nvPr/>
        </p:nvGrpSpPr>
        <p:grpSpPr>
          <a:xfrm>
            <a:off x="11493309" y="2760292"/>
            <a:ext cx="717941" cy="717941"/>
            <a:chOff x="-57173375" y="3198925"/>
            <a:chExt cx="319000" cy="319000"/>
          </a:xfrm>
        </p:grpSpPr>
        <p:sp>
          <p:nvSpPr>
            <p:cNvPr id="8199" name="Google Shape;8199;p84"/>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0" name="Google Shape;8200;p84"/>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1" name="Google Shape;8201;p84"/>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2" name="Google Shape;8202;p84"/>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03" name="Google Shape;8203;p84"/>
          <p:cNvGrpSpPr/>
          <p:nvPr/>
        </p:nvGrpSpPr>
        <p:grpSpPr>
          <a:xfrm>
            <a:off x="11495081" y="3715173"/>
            <a:ext cx="714397" cy="629380"/>
            <a:chOff x="-57176525" y="3610050"/>
            <a:chExt cx="317425" cy="279650"/>
          </a:xfrm>
        </p:grpSpPr>
        <p:sp>
          <p:nvSpPr>
            <p:cNvPr id="8204" name="Google Shape;8204;p84"/>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5" name="Google Shape;8205;p84"/>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6" name="Google Shape;8206;p84"/>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7" name="Google Shape;8207;p84"/>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8" name="Google Shape;8208;p84"/>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09" name="Google Shape;8209;p84"/>
          <p:cNvGrpSpPr/>
          <p:nvPr/>
        </p:nvGrpSpPr>
        <p:grpSpPr>
          <a:xfrm>
            <a:off x="15915991" y="2760292"/>
            <a:ext cx="716197" cy="712652"/>
            <a:chOff x="-55202750" y="3198925"/>
            <a:chExt cx="318225" cy="316650"/>
          </a:xfrm>
        </p:grpSpPr>
        <p:sp>
          <p:nvSpPr>
            <p:cNvPr id="8210" name="Google Shape;8210;p84"/>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1" name="Google Shape;8211;p84"/>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12" name="Google Shape;8212;p84"/>
          <p:cNvGrpSpPr/>
          <p:nvPr/>
        </p:nvGrpSpPr>
        <p:grpSpPr>
          <a:xfrm>
            <a:off x="15937259" y="3670893"/>
            <a:ext cx="673661" cy="716197"/>
            <a:chOff x="-55194875" y="3590375"/>
            <a:chExt cx="299325" cy="318225"/>
          </a:xfrm>
        </p:grpSpPr>
        <p:sp>
          <p:nvSpPr>
            <p:cNvPr id="8213" name="Google Shape;8213;p84"/>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4" name="Google Shape;8214;p84"/>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5" name="Google Shape;8215;p84"/>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6" name="Google Shape;8216;p84"/>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7" name="Google Shape;8217;p84"/>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18" name="Google Shape;8218;p84"/>
          <p:cNvGrpSpPr/>
          <p:nvPr/>
        </p:nvGrpSpPr>
        <p:grpSpPr>
          <a:xfrm>
            <a:off x="15946494" y="4555435"/>
            <a:ext cx="714397" cy="714397"/>
            <a:chOff x="-55203525" y="3983400"/>
            <a:chExt cx="317425" cy="317425"/>
          </a:xfrm>
        </p:grpSpPr>
        <p:sp>
          <p:nvSpPr>
            <p:cNvPr id="8219" name="Google Shape;8219;p84"/>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0" name="Google Shape;8220;p84"/>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1" name="Google Shape;8221;p84"/>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22" name="Google Shape;8222;p84"/>
          <p:cNvGrpSpPr/>
          <p:nvPr/>
        </p:nvGrpSpPr>
        <p:grpSpPr>
          <a:xfrm>
            <a:off x="13279455" y="5469549"/>
            <a:ext cx="671860" cy="717941"/>
            <a:chOff x="-53232900" y="3192625"/>
            <a:chExt cx="298525" cy="319000"/>
          </a:xfrm>
        </p:grpSpPr>
        <p:sp>
          <p:nvSpPr>
            <p:cNvPr id="8223" name="Google Shape;8223;p84"/>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4" name="Google Shape;8224;p84"/>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5" name="Google Shape;8225;p84"/>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6" name="Google Shape;8226;p84"/>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7" name="Google Shape;8227;p84"/>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8" name="Google Shape;8228;p84"/>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9" name="Google Shape;8229;p84"/>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0" name="Google Shape;8230;p84"/>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31" name="Google Shape;8231;p84"/>
          <p:cNvGrpSpPr/>
          <p:nvPr/>
        </p:nvGrpSpPr>
        <p:grpSpPr>
          <a:xfrm>
            <a:off x="13258187" y="6411496"/>
            <a:ext cx="714397" cy="712652"/>
            <a:chOff x="-53242350" y="3584850"/>
            <a:chExt cx="317425" cy="316650"/>
          </a:xfrm>
        </p:grpSpPr>
        <p:sp>
          <p:nvSpPr>
            <p:cNvPr id="8232" name="Google Shape;8232;p84"/>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3" name="Google Shape;8233;p84"/>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4" name="Google Shape;8234;p84"/>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5" name="Google Shape;8235;p84"/>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6" name="Google Shape;8236;p84"/>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37" name="Google Shape;8237;p84"/>
          <p:cNvGrpSpPr/>
          <p:nvPr/>
        </p:nvGrpSpPr>
        <p:grpSpPr>
          <a:xfrm>
            <a:off x="13300723" y="7336898"/>
            <a:ext cx="629324" cy="717998"/>
            <a:chOff x="-53224225" y="3976300"/>
            <a:chExt cx="279625" cy="319025"/>
          </a:xfrm>
        </p:grpSpPr>
        <p:sp>
          <p:nvSpPr>
            <p:cNvPr id="8238" name="Google Shape;8238;p84"/>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9" name="Google Shape;8239;p84"/>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0" name="Google Shape;8240;p84"/>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1" name="Google Shape;8241;p84"/>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2" name="Google Shape;8242;p84"/>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3" name="Google Shape;8243;p84"/>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4" name="Google Shape;8244;p84"/>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45" name="Google Shape;8245;p84"/>
          <p:cNvGrpSpPr/>
          <p:nvPr/>
        </p:nvGrpSpPr>
        <p:grpSpPr>
          <a:xfrm>
            <a:off x="15922517" y="7352258"/>
            <a:ext cx="717941" cy="716816"/>
            <a:chOff x="-52043575" y="3983125"/>
            <a:chExt cx="319000" cy="318500"/>
          </a:xfrm>
        </p:grpSpPr>
        <p:sp>
          <p:nvSpPr>
            <p:cNvPr id="8246" name="Google Shape;8246;p84"/>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7" name="Google Shape;8247;p84"/>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8" name="Google Shape;8248;p84"/>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9" name="Google Shape;8249;p84"/>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0" name="Google Shape;8250;p84"/>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1" name="Google Shape;8251;p84"/>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2" name="Google Shape;8252;p84"/>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3" name="Google Shape;8253;p84"/>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4" name="Google Shape;8254;p84"/>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55" name="Google Shape;8255;p84"/>
          <p:cNvGrpSpPr/>
          <p:nvPr/>
        </p:nvGrpSpPr>
        <p:grpSpPr>
          <a:xfrm>
            <a:off x="12430398" y="2760292"/>
            <a:ext cx="629324" cy="717941"/>
            <a:chOff x="-56766175" y="3198925"/>
            <a:chExt cx="279625" cy="319000"/>
          </a:xfrm>
        </p:grpSpPr>
        <p:sp>
          <p:nvSpPr>
            <p:cNvPr id="8256" name="Google Shape;8256;p84"/>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7" name="Google Shape;8257;p84"/>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8" name="Google Shape;8258;p84"/>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9" name="Google Shape;8259;p84"/>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0" name="Google Shape;8260;p84"/>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1" name="Google Shape;8261;p84"/>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2" name="Google Shape;8262;p84"/>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63" name="Google Shape;8263;p84"/>
          <p:cNvGrpSpPr/>
          <p:nvPr/>
        </p:nvGrpSpPr>
        <p:grpSpPr>
          <a:xfrm>
            <a:off x="12428626" y="3670893"/>
            <a:ext cx="632869" cy="716197"/>
            <a:chOff x="-56766175" y="3590375"/>
            <a:chExt cx="281200" cy="318225"/>
          </a:xfrm>
        </p:grpSpPr>
        <p:sp>
          <p:nvSpPr>
            <p:cNvPr id="8264" name="Google Shape;8264;p84"/>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5" name="Google Shape;8265;p84"/>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6" name="Google Shape;8266;p84"/>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7" name="Google Shape;8267;p84"/>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68" name="Google Shape;8268;p84"/>
          <p:cNvGrpSpPr/>
          <p:nvPr/>
        </p:nvGrpSpPr>
        <p:grpSpPr>
          <a:xfrm>
            <a:off x="12502537" y="4553634"/>
            <a:ext cx="544251" cy="716197"/>
            <a:chOff x="-56747275" y="3982600"/>
            <a:chExt cx="241825" cy="318225"/>
          </a:xfrm>
        </p:grpSpPr>
        <p:sp>
          <p:nvSpPr>
            <p:cNvPr id="8269" name="Google Shape;8269;p84"/>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0" name="Google Shape;8270;p84"/>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1" name="Google Shape;8271;p84"/>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2" name="Google Shape;8272;p84"/>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3" name="Google Shape;8273;p84"/>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4" name="Google Shape;8274;p84"/>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5" name="Google Shape;8275;p84"/>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76" name="Google Shape;8276;p84"/>
          <p:cNvGrpSpPr/>
          <p:nvPr/>
        </p:nvGrpSpPr>
        <p:grpSpPr>
          <a:xfrm>
            <a:off x="9718039" y="6438109"/>
            <a:ext cx="717998" cy="685983"/>
            <a:chOff x="-54812875" y="3596675"/>
            <a:chExt cx="319025" cy="304800"/>
          </a:xfrm>
        </p:grpSpPr>
        <p:sp>
          <p:nvSpPr>
            <p:cNvPr id="8277" name="Google Shape;8277;p84"/>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8" name="Google Shape;8278;p84"/>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9" name="Google Shape;8279;p84"/>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0" name="Google Shape;8280;p84"/>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1" name="Google Shape;8281;p84"/>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2" name="Google Shape;8282;p84"/>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3" name="Google Shape;8283;p84"/>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284" name="Google Shape;8284;p84"/>
          <p:cNvSpPr/>
          <p:nvPr/>
        </p:nvSpPr>
        <p:spPr>
          <a:xfrm>
            <a:off x="10067821" y="7186651"/>
            <a:ext cx="16036" cy="18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5" name="Google Shape;8285;p84"/>
          <p:cNvSpPr/>
          <p:nvPr/>
        </p:nvSpPr>
        <p:spPr>
          <a:xfrm>
            <a:off x="10068721" y="7188395"/>
            <a:ext cx="14235" cy="1857"/>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286" name="Google Shape;8286;p84"/>
          <p:cNvGrpSpPr/>
          <p:nvPr/>
        </p:nvGrpSpPr>
        <p:grpSpPr>
          <a:xfrm>
            <a:off x="9762376" y="7351077"/>
            <a:ext cx="629324" cy="716197"/>
            <a:chOff x="-54793175" y="3982600"/>
            <a:chExt cx="279625" cy="318225"/>
          </a:xfrm>
        </p:grpSpPr>
        <p:sp>
          <p:nvSpPr>
            <p:cNvPr id="8287" name="Google Shape;8287;p84"/>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8" name="Google Shape;8288;p84"/>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9" name="Google Shape;8289;p84"/>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0" name="Google Shape;8290;p84"/>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1" name="Google Shape;8291;p84"/>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2" name="Google Shape;8292;p84"/>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3" name="Google Shape;8293;p84"/>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94" name="Google Shape;8294;p84"/>
          <p:cNvGrpSpPr/>
          <p:nvPr/>
        </p:nvGrpSpPr>
        <p:grpSpPr>
          <a:xfrm>
            <a:off x="14185293" y="5469549"/>
            <a:ext cx="629324" cy="716197"/>
            <a:chOff x="-52832000" y="3192625"/>
            <a:chExt cx="279625" cy="318225"/>
          </a:xfrm>
        </p:grpSpPr>
        <p:sp>
          <p:nvSpPr>
            <p:cNvPr id="8295" name="Google Shape;8295;p84"/>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6" name="Google Shape;8296;p84"/>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7" name="Google Shape;8297;p84"/>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8" name="Google Shape;8298;p84"/>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9" name="Google Shape;8299;p84"/>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0" name="Google Shape;8300;p84"/>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1" name="Google Shape;8301;p84"/>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2" name="Google Shape;8302;p84"/>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03" name="Google Shape;8303;p84"/>
          <p:cNvGrpSpPr/>
          <p:nvPr/>
        </p:nvGrpSpPr>
        <p:grpSpPr>
          <a:xfrm>
            <a:off x="11558359" y="4552284"/>
            <a:ext cx="647048" cy="717548"/>
            <a:chOff x="-57162350" y="3982000"/>
            <a:chExt cx="287500" cy="318825"/>
          </a:xfrm>
        </p:grpSpPr>
        <p:sp>
          <p:nvSpPr>
            <p:cNvPr id="8304" name="Google Shape;8304;p84"/>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5" name="Google Shape;8305;p84"/>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6" name="Google Shape;8306;p84"/>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7" name="Google Shape;8307;p84"/>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8" name="Google Shape;8308;p84"/>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9" name="Google Shape;8309;p84"/>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0" name="Google Shape;8310;p84"/>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1" name="Google Shape;8311;p84"/>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12" name="Google Shape;8312;p84"/>
          <p:cNvGrpSpPr/>
          <p:nvPr/>
        </p:nvGrpSpPr>
        <p:grpSpPr>
          <a:xfrm>
            <a:off x="14140985" y="6413297"/>
            <a:ext cx="717941" cy="714397"/>
            <a:chOff x="-52851675" y="3585650"/>
            <a:chExt cx="319000" cy="317425"/>
          </a:xfrm>
        </p:grpSpPr>
        <p:sp>
          <p:nvSpPr>
            <p:cNvPr id="8313" name="Google Shape;8313;p84"/>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4" name="Google Shape;8314;p84"/>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5" name="Google Shape;8315;p84"/>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6" name="Google Shape;8316;p84"/>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7" name="Google Shape;8317;p84"/>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8" name="Google Shape;8318;p84"/>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19" name="Google Shape;8319;p84"/>
          <p:cNvGrpSpPr/>
          <p:nvPr/>
        </p:nvGrpSpPr>
        <p:grpSpPr>
          <a:xfrm>
            <a:off x="14185293" y="7336898"/>
            <a:ext cx="629324" cy="717998"/>
            <a:chOff x="-52832000" y="3976300"/>
            <a:chExt cx="279625" cy="319025"/>
          </a:xfrm>
        </p:grpSpPr>
        <p:sp>
          <p:nvSpPr>
            <p:cNvPr id="8320" name="Google Shape;8320;p84"/>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1" name="Google Shape;8321;p84"/>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2" name="Google Shape;8322;p84"/>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3" name="Google Shape;8323;p84"/>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4" name="Google Shape;8324;p84"/>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25" name="Google Shape;8325;p84"/>
          <p:cNvGrpSpPr/>
          <p:nvPr/>
        </p:nvGrpSpPr>
        <p:grpSpPr>
          <a:xfrm>
            <a:off x="12419705" y="8246193"/>
            <a:ext cx="632869" cy="716197"/>
            <a:chOff x="-51633225" y="3198925"/>
            <a:chExt cx="281200" cy="318225"/>
          </a:xfrm>
        </p:grpSpPr>
        <p:sp>
          <p:nvSpPr>
            <p:cNvPr id="8326" name="Google Shape;8326;p84"/>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7" name="Google Shape;8327;p84"/>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8" name="Google Shape;8328;p84"/>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9" name="Google Shape;8329;p84"/>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0" name="Google Shape;8330;p84"/>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1" name="Google Shape;8331;p84"/>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2" name="Google Shape;8332;p84"/>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33" name="Google Shape;8333;p84"/>
          <p:cNvGrpSpPr/>
          <p:nvPr/>
        </p:nvGrpSpPr>
        <p:grpSpPr>
          <a:xfrm>
            <a:off x="13257353" y="2762037"/>
            <a:ext cx="730376" cy="714453"/>
            <a:chOff x="-56396775" y="3199700"/>
            <a:chExt cx="324525" cy="317450"/>
          </a:xfrm>
        </p:grpSpPr>
        <p:sp>
          <p:nvSpPr>
            <p:cNvPr id="8334" name="Google Shape;8334;p84"/>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5" name="Google Shape;8335;p84"/>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6" name="Google Shape;8336;p84"/>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7" name="Google Shape;8337;p84"/>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8" name="Google Shape;8338;p84"/>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9" name="Google Shape;8339;p84"/>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40" name="Google Shape;8340;p84"/>
          <p:cNvGrpSpPr/>
          <p:nvPr/>
        </p:nvGrpSpPr>
        <p:grpSpPr>
          <a:xfrm>
            <a:off x="13263542" y="3693905"/>
            <a:ext cx="717998" cy="671917"/>
            <a:chOff x="-56394425" y="3600600"/>
            <a:chExt cx="319025" cy="298550"/>
          </a:xfrm>
        </p:grpSpPr>
        <p:sp>
          <p:nvSpPr>
            <p:cNvPr id="8341" name="Google Shape;8341;p84"/>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2" name="Google Shape;8342;p84"/>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3" name="Google Shape;8343;p84"/>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44" name="Google Shape;8344;p84"/>
          <p:cNvGrpSpPr/>
          <p:nvPr/>
        </p:nvGrpSpPr>
        <p:grpSpPr>
          <a:xfrm>
            <a:off x="13325075" y="4555435"/>
            <a:ext cx="654137" cy="714397"/>
            <a:chOff x="-56379450" y="3983400"/>
            <a:chExt cx="290650" cy="317425"/>
          </a:xfrm>
        </p:grpSpPr>
        <p:sp>
          <p:nvSpPr>
            <p:cNvPr id="8345" name="Google Shape;8345;p84"/>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6" name="Google Shape;8346;p84"/>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7" name="Google Shape;8347;p84"/>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8" name="Google Shape;8348;p84"/>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9" name="Google Shape;8349;p84"/>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0" name="Google Shape;8350;p84"/>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1" name="Google Shape;8351;p84"/>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2" name="Google Shape;8352;p84"/>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53" name="Google Shape;8353;p84"/>
          <p:cNvGrpSpPr/>
          <p:nvPr/>
        </p:nvGrpSpPr>
        <p:grpSpPr>
          <a:xfrm>
            <a:off x="10652484" y="5483727"/>
            <a:ext cx="632869" cy="717941"/>
            <a:chOff x="-54401725" y="3198925"/>
            <a:chExt cx="281200" cy="319000"/>
          </a:xfrm>
        </p:grpSpPr>
        <p:sp>
          <p:nvSpPr>
            <p:cNvPr id="8354" name="Google Shape;8354;p84"/>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5" name="Google Shape;8355;p84"/>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6" name="Google Shape;8356;p84"/>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7" name="Google Shape;8357;p84"/>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8" name="Google Shape;8358;p84"/>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9" name="Google Shape;8359;p84"/>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0" name="Google Shape;8360;p84"/>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1" name="Google Shape;8361;p84"/>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2" name="Google Shape;8362;p84"/>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3" name="Google Shape;8363;p84"/>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4" name="Google Shape;8364;p84"/>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65" name="Google Shape;8365;p84"/>
          <p:cNvGrpSpPr/>
          <p:nvPr/>
        </p:nvGrpSpPr>
        <p:grpSpPr>
          <a:xfrm>
            <a:off x="10654256" y="6423931"/>
            <a:ext cx="629324" cy="716197"/>
            <a:chOff x="-54401725" y="3590375"/>
            <a:chExt cx="279625" cy="318225"/>
          </a:xfrm>
        </p:grpSpPr>
        <p:sp>
          <p:nvSpPr>
            <p:cNvPr id="8366" name="Google Shape;8366;p84"/>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7" name="Google Shape;8367;p84"/>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8" name="Google Shape;8368;p84"/>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9" name="Google Shape;8369;p84"/>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0" name="Google Shape;8370;p84"/>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1" name="Google Shape;8371;p84"/>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72" name="Google Shape;8372;p84"/>
          <p:cNvGrpSpPr/>
          <p:nvPr/>
        </p:nvGrpSpPr>
        <p:grpSpPr>
          <a:xfrm>
            <a:off x="10649839" y="7351077"/>
            <a:ext cx="638158" cy="716197"/>
            <a:chOff x="-54403300" y="3982600"/>
            <a:chExt cx="283550" cy="318225"/>
          </a:xfrm>
        </p:grpSpPr>
        <p:sp>
          <p:nvSpPr>
            <p:cNvPr id="8373" name="Google Shape;8373;p84"/>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4" name="Google Shape;8374;p84"/>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5" name="Google Shape;8375;p84"/>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6" name="Google Shape;8376;p84"/>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7" name="Google Shape;8377;p84"/>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78" name="Google Shape;8378;p84"/>
          <p:cNvGrpSpPr/>
          <p:nvPr/>
        </p:nvGrpSpPr>
        <p:grpSpPr>
          <a:xfrm>
            <a:off x="15024626" y="5473544"/>
            <a:ext cx="712596" cy="713947"/>
            <a:chOff x="-52458650" y="3194400"/>
            <a:chExt cx="316625" cy="317225"/>
          </a:xfrm>
        </p:grpSpPr>
        <p:sp>
          <p:nvSpPr>
            <p:cNvPr id="8379" name="Google Shape;8379;p84"/>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0" name="Google Shape;8380;p84"/>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1" name="Google Shape;8381;p84"/>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2" name="Google Shape;8382;p84"/>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3" name="Google Shape;8383;p84"/>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4" name="Google Shape;8384;p84"/>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5" name="Google Shape;8385;p84"/>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6" name="Google Shape;8386;p84"/>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87" name="Google Shape;8387;p84"/>
          <p:cNvGrpSpPr/>
          <p:nvPr/>
        </p:nvGrpSpPr>
        <p:grpSpPr>
          <a:xfrm>
            <a:off x="9762376" y="5483727"/>
            <a:ext cx="629324" cy="717941"/>
            <a:chOff x="-54793175" y="3198925"/>
            <a:chExt cx="279625" cy="319000"/>
          </a:xfrm>
        </p:grpSpPr>
        <p:sp>
          <p:nvSpPr>
            <p:cNvPr id="8388" name="Google Shape;8388;p84"/>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9" name="Google Shape;8389;p84"/>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0" name="Google Shape;8390;p84"/>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1" name="Google Shape;8391;p84"/>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2" name="Google Shape;8392;p84"/>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3" name="Google Shape;8393;p84"/>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4" name="Google Shape;8394;p84"/>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95" name="Google Shape;8395;p84"/>
          <p:cNvGrpSpPr/>
          <p:nvPr/>
        </p:nvGrpSpPr>
        <p:grpSpPr>
          <a:xfrm>
            <a:off x="15043222" y="6411496"/>
            <a:ext cx="675405" cy="715691"/>
            <a:chOff x="-52450000" y="3584850"/>
            <a:chExt cx="300100" cy="318000"/>
          </a:xfrm>
        </p:grpSpPr>
        <p:sp>
          <p:nvSpPr>
            <p:cNvPr id="8396" name="Google Shape;8396;p84"/>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7" name="Google Shape;8397;p84"/>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8" name="Google Shape;8398;p84"/>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9" name="Google Shape;8399;p84"/>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0" name="Google Shape;8400;p84"/>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1" name="Google Shape;8401;p84"/>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2" name="Google Shape;8402;p84"/>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03" name="Google Shape;8403;p84"/>
          <p:cNvGrpSpPr/>
          <p:nvPr/>
        </p:nvGrpSpPr>
        <p:grpSpPr>
          <a:xfrm>
            <a:off x="15066263" y="7340442"/>
            <a:ext cx="629324" cy="714453"/>
            <a:chOff x="-52440550" y="3977875"/>
            <a:chExt cx="279625" cy="317450"/>
          </a:xfrm>
        </p:grpSpPr>
        <p:sp>
          <p:nvSpPr>
            <p:cNvPr id="8404" name="Google Shape;8404;p84"/>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5" name="Google Shape;8405;p84"/>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6" name="Google Shape;8406;p84"/>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7" name="Google Shape;8407;p84"/>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8" name="Google Shape;8408;p84"/>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9" name="Google Shape;8409;p84"/>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0" name="Google Shape;8410;p84"/>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1" name="Google Shape;8411;p84"/>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12" name="Google Shape;8412;p84"/>
          <p:cNvGrpSpPr/>
          <p:nvPr/>
        </p:nvGrpSpPr>
        <p:grpSpPr>
          <a:xfrm>
            <a:off x="13290131" y="8252854"/>
            <a:ext cx="629324" cy="717998"/>
            <a:chOff x="-51623775" y="3584850"/>
            <a:chExt cx="279625" cy="319025"/>
          </a:xfrm>
        </p:grpSpPr>
        <p:sp>
          <p:nvSpPr>
            <p:cNvPr id="8413" name="Google Shape;8413;p84"/>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4" name="Google Shape;8414;p84"/>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5" name="Google Shape;8415;p84"/>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6" name="Google Shape;8416;p84"/>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7" name="Google Shape;8417;p84"/>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8" name="Google Shape;8418;p84"/>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9" name="Google Shape;8419;p84"/>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0" name="Google Shape;8420;p84"/>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1" name="Google Shape;8421;p84"/>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422" name="Google Shape;8422;p84"/>
          <p:cNvSpPr txBox="1"/>
          <p:nvPr/>
        </p:nvSpPr>
        <p:spPr>
          <a:xfrm>
            <a:off x="1699350" y="1431975"/>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Help &amp; Support Icons</a:t>
            </a:r>
            <a:endParaRPr sz="4800">
              <a:solidFill>
                <a:srgbClr val="FFFFFF"/>
              </a:solidFill>
            </a:endParaRPr>
          </a:p>
        </p:txBody>
      </p:sp>
      <p:sp>
        <p:nvSpPr>
          <p:cNvPr id="8423" name="Google Shape;8423;p84"/>
          <p:cNvSpPr txBox="1"/>
          <p:nvPr/>
        </p:nvSpPr>
        <p:spPr>
          <a:xfrm>
            <a:off x="9716800" y="1431975"/>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Avatar Icons</a:t>
            </a:r>
            <a:endParaRPr sz="48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27" name="Shape 8427"/>
        <p:cNvGrpSpPr/>
        <p:nvPr/>
      </p:nvGrpSpPr>
      <p:grpSpPr>
        <a:xfrm>
          <a:off x="0" y="0"/>
          <a:ext cx="0" cy="0"/>
          <a:chOff x="0" y="0"/>
          <a:chExt cx="0" cy="0"/>
        </a:xfrm>
      </p:grpSpPr>
      <p:grpSp>
        <p:nvGrpSpPr>
          <p:cNvPr id="8428" name="Google Shape;8428;p85"/>
          <p:cNvGrpSpPr/>
          <p:nvPr/>
        </p:nvGrpSpPr>
        <p:grpSpPr>
          <a:xfrm>
            <a:off x="1771351" y="2773698"/>
            <a:ext cx="552006" cy="714601"/>
            <a:chOff x="-50469125" y="3183175"/>
            <a:chExt cx="233150" cy="301825"/>
          </a:xfrm>
        </p:grpSpPr>
        <p:sp>
          <p:nvSpPr>
            <p:cNvPr id="8429" name="Google Shape;8429;p85"/>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0" name="Google Shape;8430;p85"/>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1" name="Google Shape;8431;p85"/>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32" name="Google Shape;8432;p85"/>
          <p:cNvGrpSpPr/>
          <p:nvPr/>
        </p:nvGrpSpPr>
        <p:grpSpPr>
          <a:xfrm>
            <a:off x="1691148" y="3644501"/>
            <a:ext cx="712411" cy="710576"/>
            <a:chOff x="-50504575" y="3550975"/>
            <a:chExt cx="300900" cy="300125"/>
          </a:xfrm>
        </p:grpSpPr>
        <p:sp>
          <p:nvSpPr>
            <p:cNvPr id="8433" name="Google Shape;8433;p85"/>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4" name="Google Shape;8434;p85"/>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5" name="Google Shape;8435;p85"/>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6" name="Google Shape;8436;p85"/>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37" name="Google Shape;8437;p85"/>
          <p:cNvGrpSpPr/>
          <p:nvPr/>
        </p:nvGrpSpPr>
        <p:grpSpPr>
          <a:xfrm>
            <a:off x="1691148" y="4520987"/>
            <a:ext cx="712411" cy="708682"/>
            <a:chOff x="-50503000" y="3921175"/>
            <a:chExt cx="300900" cy="299325"/>
          </a:xfrm>
        </p:grpSpPr>
        <p:sp>
          <p:nvSpPr>
            <p:cNvPr id="8438" name="Google Shape;8438;p85"/>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9" name="Google Shape;8439;p85"/>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0" name="Google Shape;8440;p85"/>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1" name="Google Shape;8441;p85"/>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2" name="Google Shape;8442;p85"/>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43" name="Google Shape;8443;p85"/>
          <p:cNvGrpSpPr/>
          <p:nvPr/>
        </p:nvGrpSpPr>
        <p:grpSpPr>
          <a:xfrm>
            <a:off x="6099255" y="2812823"/>
            <a:ext cx="710517" cy="712411"/>
            <a:chOff x="-48630025" y="3199700"/>
            <a:chExt cx="300100" cy="300900"/>
          </a:xfrm>
        </p:grpSpPr>
        <p:sp>
          <p:nvSpPr>
            <p:cNvPr id="8444" name="Google Shape;8444;p85"/>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5" name="Google Shape;8445;p85"/>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6" name="Google Shape;8446;p85"/>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47" name="Google Shape;8447;p85"/>
          <p:cNvGrpSpPr/>
          <p:nvPr/>
        </p:nvGrpSpPr>
        <p:grpSpPr>
          <a:xfrm>
            <a:off x="6099255" y="3687414"/>
            <a:ext cx="710517" cy="710517"/>
            <a:chOff x="-48630025" y="3569100"/>
            <a:chExt cx="300100" cy="300100"/>
          </a:xfrm>
        </p:grpSpPr>
        <p:sp>
          <p:nvSpPr>
            <p:cNvPr id="8448" name="Google Shape;8448;p85"/>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9" name="Google Shape;8449;p85"/>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0" name="Google Shape;8450;p85"/>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1" name="Google Shape;8451;p85"/>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2" name="Google Shape;8452;p85"/>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3" name="Google Shape;8453;p85"/>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4" name="Google Shape;8454;p85"/>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5" name="Google Shape;8455;p85"/>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6" name="Google Shape;8456;p85"/>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7" name="Google Shape;8457;p85"/>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58" name="Google Shape;8458;p85"/>
          <p:cNvGrpSpPr/>
          <p:nvPr/>
        </p:nvGrpSpPr>
        <p:grpSpPr>
          <a:xfrm>
            <a:off x="6100202" y="4562006"/>
            <a:ext cx="708623" cy="706788"/>
            <a:chOff x="-48629225" y="3938500"/>
            <a:chExt cx="299300" cy="298525"/>
          </a:xfrm>
        </p:grpSpPr>
        <p:sp>
          <p:nvSpPr>
            <p:cNvPr id="8459" name="Google Shape;8459;p85"/>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0" name="Google Shape;8460;p85"/>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1" name="Google Shape;8461;p85"/>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2" name="Google Shape;8462;p85"/>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63" name="Google Shape;8463;p85"/>
          <p:cNvGrpSpPr/>
          <p:nvPr/>
        </p:nvGrpSpPr>
        <p:grpSpPr>
          <a:xfrm>
            <a:off x="3571007" y="5504687"/>
            <a:ext cx="622916" cy="708682"/>
            <a:chOff x="-46762575" y="3200500"/>
            <a:chExt cx="263100" cy="299325"/>
          </a:xfrm>
        </p:grpSpPr>
        <p:sp>
          <p:nvSpPr>
            <p:cNvPr id="8464" name="Google Shape;8464;p85"/>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5" name="Google Shape;8465;p85"/>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6" name="Google Shape;8466;p85"/>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7" name="Google Shape;8467;p85"/>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8" name="Google Shape;8468;p85"/>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69" name="Google Shape;8469;p85"/>
          <p:cNvGrpSpPr/>
          <p:nvPr/>
        </p:nvGrpSpPr>
        <p:grpSpPr>
          <a:xfrm>
            <a:off x="3527177" y="6422132"/>
            <a:ext cx="710576" cy="624750"/>
            <a:chOff x="-46779900" y="3588000"/>
            <a:chExt cx="300125" cy="263875"/>
          </a:xfrm>
        </p:grpSpPr>
        <p:sp>
          <p:nvSpPr>
            <p:cNvPr id="8470" name="Google Shape;8470;p85"/>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1" name="Google Shape;8471;p85"/>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2" name="Google Shape;8472;p85"/>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3" name="Google Shape;8473;p85"/>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74" name="Google Shape;8474;p85"/>
          <p:cNvGrpSpPr/>
          <p:nvPr/>
        </p:nvGrpSpPr>
        <p:grpSpPr>
          <a:xfrm>
            <a:off x="3528124" y="7251976"/>
            <a:ext cx="708682" cy="706788"/>
            <a:chOff x="-46779100" y="3938500"/>
            <a:chExt cx="299325" cy="298525"/>
          </a:xfrm>
        </p:grpSpPr>
        <p:sp>
          <p:nvSpPr>
            <p:cNvPr id="8475" name="Google Shape;8475;p85"/>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6" name="Google Shape;8476;p85"/>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77" name="Google Shape;8477;p85"/>
          <p:cNvGrpSpPr/>
          <p:nvPr/>
        </p:nvGrpSpPr>
        <p:grpSpPr>
          <a:xfrm>
            <a:off x="7943599" y="5517709"/>
            <a:ext cx="710517" cy="710576"/>
            <a:chOff x="-44924250" y="3206000"/>
            <a:chExt cx="300100" cy="300125"/>
          </a:xfrm>
        </p:grpSpPr>
        <p:sp>
          <p:nvSpPr>
            <p:cNvPr id="8478" name="Google Shape;8478;p85"/>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9" name="Google Shape;8479;p85"/>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0" name="Google Shape;8480;p85"/>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1" name="Google Shape;8481;p85"/>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2" name="Google Shape;8482;p85"/>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83" name="Google Shape;8483;p85"/>
          <p:cNvGrpSpPr/>
          <p:nvPr/>
        </p:nvGrpSpPr>
        <p:grpSpPr>
          <a:xfrm>
            <a:off x="2572571" y="2773698"/>
            <a:ext cx="710517" cy="710517"/>
            <a:chOff x="-50134375" y="3183175"/>
            <a:chExt cx="300100" cy="300100"/>
          </a:xfrm>
        </p:grpSpPr>
        <p:sp>
          <p:nvSpPr>
            <p:cNvPr id="8484" name="Google Shape;8484;p85"/>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5" name="Google Shape;8485;p85"/>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6" name="Google Shape;8486;p85"/>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7" name="Google Shape;8487;p85"/>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8" name="Google Shape;8488;p85"/>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9" name="Google Shape;8489;p85"/>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0" name="Google Shape;8490;p85"/>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1" name="Google Shape;8491;p85"/>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2" name="Google Shape;8492;p85"/>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3" name="Google Shape;8493;p85"/>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94" name="Google Shape;8494;p85"/>
          <p:cNvGrpSpPr/>
          <p:nvPr/>
        </p:nvGrpSpPr>
        <p:grpSpPr>
          <a:xfrm>
            <a:off x="2572571" y="3644501"/>
            <a:ext cx="710517" cy="710576"/>
            <a:chOff x="-50134375" y="3550975"/>
            <a:chExt cx="300100" cy="300125"/>
          </a:xfrm>
        </p:grpSpPr>
        <p:sp>
          <p:nvSpPr>
            <p:cNvPr id="8495" name="Google Shape;8495;p85"/>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6" name="Google Shape;8496;p85"/>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97" name="Google Shape;8497;p85"/>
          <p:cNvGrpSpPr/>
          <p:nvPr/>
        </p:nvGrpSpPr>
        <p:grpSpPr>
          <a:xfrm>
            <a:off x="2572571" y="4519566"/>
            <a:ext cx="710517" cy="710102"/>
            <a:chOff x="-50134375" y="3920575"/>
            <a:chExt cx="300100" cy="299925"/>
          </a:xfrm>
        </p:grpSpPr>
        <p:sp>
          <p:nvSpPr>
            <p:cNvPr id="8498" name="Google Shape;8498;p85"/>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9" name="Google Shape;8499;p85"/>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0" name="Google Shape;8500;p85"/>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01" name="Google Shape;8501;p85"/>
          <p:cNvGrpSpPr/>
          <p:nvPr/>
        </p:nvGrpSpPr>
        <p:grpSpPr>
          <a:xfrm>
            <a:off x="6994020" y="2814717"/>
            <a:ext cx="714246" cy="710517"/>
            <a:chOff x="-48262200" y="3200500"/>
            <a:chExt cx="301675" cy="300100"/>
          </a:xfrm>
        </p:grpSpPr>
        <p:sp>
          <p:nvSpPr>
            <p:cNvPr id="8502" name="Google Shape;8502;p85"/>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3" name="Google Shape;8503;p85"/>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4" name="Google Shape;8504;p85"/>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5" name="Google Shape;8505;p85"/>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6" name="Google Shape;8506;p85"/>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7" name="Google Shape;8507;p85"/>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8" name="Google Shape;8508;p85"/>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9" name="Google Shape;8509;p85"/>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0" name="Google Shape;8510;p85"/>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11" name="Google Shape;8511;p85"/>
          <p:cNvGrpSpPr/>
          <p:nvPr/>
        </p:nvGrpSpPr>
        <p:grpSpPr>
          <a:xfrm>
            <a:off x="7052766" y="3688894"/>
            <a:ext cx="596754" cy="709037"/>
            <a:chOff x="-48233050" y="3569725"/>
            <a:chExt cx="252050" cy="299475"/>
          </a:xfrm>
        </p:grpSpPr>
        <p:sp>
          <p:nvSpPr>
            <p:cNvPr id="8512" name="Google Shape;8512;p85"/>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3" name="Google Shape;8513;p85"/>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4" name="Google Shape;8514;p85"/>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15" name="Google Shape;8515;p85"/>
          <p:cNvGrpSpPr/>
          <p:nvPr/>
        </p:nvGrpSpPr>
        <p:grpSpPr>
          <a:xfrm>
            <a:off x="7100295" y="4556383"/>
            <a:ext cx="501694" cy="716140"/>
            <a:chOff x="-48216525" y="3936125"/>
            <a:chExt cx="211900" cy="302475"/>
          </a:xfrm>
        </p:grpSpPr>
        <p:sp>
          <p:nvSpPr>
            <p:cNvPr id="8516" name="Google Shape;8516;p85"/>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7" name="Google Shape;8517;p85"/>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8" name="Google Shape;8518;p85"/>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9" name="Google Shape;8519;p85"/>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20" name="Google Shape;8520;p85"/>
          <p:cNvGrpSpPr/>
          <p:nvPr/>
        </p:nvGrpSpPr>
        <p:grpSpPr>
          <a:xfrm>
            <a:off x="4411732" y="5506522"/>
            <a:ext cx="710517" cy="710576"/>
            <a:chOff x="-46410500" y="3201275"/>
            <a:chExt cx="300100" cy="300125"/>
          </a:xfrm>
        </p:grpSpPr>
        <p:sp>
          <p:nvSpPr>
            <p:cNvPr id="8521" name="Google Shape;8521;p85"/>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2" name="Google Shape;8522;p85"/>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3" name="Google Shape;8523;p85"/>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4" name="Google Shape;8524;p85"/>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5" name="Google Shape;8525;p85"/>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26" name="Google Shape;8526;p85"/>
          <p:cNvGrpSpPr/>
          <p:nvPr/>
        </p:nvGrpSpPr>
        <p:grpSpPr>
          <a:xfrm>
            <a:off x="4411732" y="6377385"/>
            <a:ext cx="710517" cy="712411"/>
            <a:chOff x="-46409700" y="3569100"/>
            <a:chExt cx="300100" cy="300900"/>
          </a:xfrm>
        </p:grpSpPr>
        <p:sp>
          <p:nvSpPr>
            <p:cNvPr id="8527" name="Google Shape;8527;p85"/>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8" name="Google Shape;8528;p85"/>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9" name="Google Shape;8529;p85"/>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0" name="Google Shape;8530;p85"/>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1" name="Google Shape;8531;p85"/>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32" name="Google Shape;8532;p85"/>
          <p:cNvGrpSpPr/>
          <p:nvPr/>
        </p:nvGrpSpPr>
        <p:grpSpPr>
          <a:xfrm>
            <a:off x="4387494" y="7248247"/>
            <a:ext cx="758993" cy="716140"/>
            <a:chOff x="-46422300" y="3936925"/>
            <a:chExt cx="320575" cy="302475"/>
          </a:xfrm>
        </p:grpSpPr>
        <p:sp>
          <p:nvSpPr>
            <p:cNvPr id="8533" name="Google Shape;8533;p85"/>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4" name="Google Shape;8534;p85"/>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35" name="Google Shape;8535;p85"/>
          <p:cNvGrpSpPr/>
          <p:nvPr/>
        </p:nvGrpSpPr>
        <p:grpSpPr>
          <a:xfrm>
            <a:off x="7942653" y="6356905"/>
            <a:ext cx="712411" cy="710517"/>
            <a:chOff x="-44914800" y="3560450"/>
            <a:chExt cx="300900" cy="300100"/>
          </a:xfrm>
        </p:grpSpPr>
        <p:sp>
          <p:nvSpPr>
            <p:cNvPr id="8536" name="Google Shape;8536;p85"/>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7" name="Google Shape;8537;p85"/>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8" name="Google Shape;8538;p85"/>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9" name="Google Shape;8539;p85"/>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0" name="Google Shape;8540;p85"/>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41" name="Google Shape;8541;p85"/>
          <p:cNvGrpSpPr/>
          <p:nvPr/>
        </p:nvGrpSpPr>
        <p:grpSpPr>
          <a:xfrm>
            <a:off x="3452756" y="2774172"/>
            <a:ext cx="708623" cy="708208"/>
            <a:chOff x="-49764975" y="3183375"/>
            <a:chExt cx="299300" cy="299125"/>
          </a:xfrm>
        </p:grpSpPr>
        <p:sp>
          <p:nvSpPr>
            <p:cNvPr id="8542" name="Google Shape;8542;p85"/>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3" name="Google Shape;8543;p85"/>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4" name="Google Shape;8544;p85"/>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5" name="Google Shape;8545;p85"/>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6" name="Google Shape;8546;p85"/>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7" name="Google Shape;8547;p85"/>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8" name="Google Shape;8548;p85"/>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9" name="Google Shape;8549;p85"/>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0" name="Google Shape;8550;p85"/>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51" name="Google Shape;8551;p85"/>
          <p:cNvGrpSpPr/>
          <p:nvPr/>
        </p:nvGrpSpPr>
        <p:grpSpPr>
          <a:xfrm>
            <a:off x="3452756" y="3645093"/>
            <a:ext cx="708623" cy="711819"/>
            <a:chOff x="-49764975" y="3551225"/>
            <a:chExt cx="299300" cy="300650"/>
          </a:xfrm>
        </p:grpSpPr>
        <p:sp>
          <p:nvSpPr>
            <p:cNvPr id="8552" name="Google Shape;8552;p85"/>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3" name="Google Shape;8553;p85"/>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4" name="Google Shape;8554;p85"/>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5" name="Google Shape;8555;p85"/>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6" name="Google Shape;8556;p85"/>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7" name="Google Shape;8557;p85"/>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8" name="Google Shape;8558;p85"/>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9" name="Google Shape;8559;p85"/>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0" name="Google Shape;8560;p85"/>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1" name="Google Shape;8561;p85"/>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2" name="Google Shape;8562;p85"/>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63" name="Google Shape;8563;p85"/>
          <p:cNvGrpSpPr/>
          <p:nvPr/>
        </p:nvGrpSpPr>
        <p:grpSpPr>
          <a:xfrm>
            <a:off x="3448080" y="4518619"/>
            <a:ext cx="717975" cy="711049"/>
            <a:chOff x="-49766550" y="3920175"/>
            <a:chExt cx="303250" cy="300325"/>
          </a:xfrm>
        </p:grpSpPr>
        <p:sp>
          <p:nvSpPr>
            <p:cNvPr id="8564" name="Google Shape;8564;p85"/>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5" name="Google Shape;8565;p85"/>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6" name="Google Shape;8566;p85"/>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7" name="Google Shape;8567;p85"/>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68" name="Google Shape;8568;p85"/>
          <p:cNvGrpSpPr/>
          <p:nvPr/>
        </p:nvGrpSpPr>
        <p:grpSpPr>
          <a:xfrm>
            <a:off x="7879142" y="2814717"/>
            <a:ext cx="714246" cy="708682"/>
            <a:chOff x="-47892800" y="3200500"/>
            <a:chExt cx="301675" cy="299325"/>
          </a:xfrm>
        </p:grpSpPr>
        <p:sp>
          <p:nvSpPr>
            <p:cNvPr id="8569" name="Google Shape;8569;p85"/>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0" name="Google Shape;8570;p85"/>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1" name="Google Shape;8571;p85"/>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2" name="Google Shape;8572;p85"/>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3" name="Google Shape;8573;p85"/>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4" name="Google Shape;8574;p85"/>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75" name="Google Shape;8575;p85"/>
          <p:cNvGrpSpPr/>
          <p:nvPr/>
        </p:nvGrpSpPr>
        <p:grpSpPr>
          <a:xfrm>
            <a:off x="8006874" y="3687414"/>
            <a:ext cx="458782" cy="710517"/>
            <a:chOff x="-47839250" y="3569100"/>
            <a:chExt cx="193775" cy="300100"/>
          </a:xfrm>
        </p:grpSpPr>
        <p:sp>
          <p:nvSpPr>
            <p:cNvPr id="8576" name="Google Shape;8576;p85"/>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7" name="Google Shape;8577;p85"/>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8" name="Google Shape;8578;p85"/>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9" name="Google Shape;8579;p85"/>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0" name="Google Shape;8580;p85"/>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1" name="Google Shape;8581;p85"/>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82" name="Google Shape;8582;p85"/>
          <p:cNvGrpSpPr/>
          <p:nvPr/>
        </p:nvGrpSpPr>
        <p:grpSpPr>
          <a:xfrm>
            <a:off x="7881006" y="4560112"/>
            <a:ext cx="710517" cy="712411"/>
            <a:chOff x="-47892800" y="3937700"/>
            <a:chExt cx="300100" cy="300900"/>
          </a:xfrm>
        </p:grpSpPr>
        <p:sp>
          <p:nvSpPr>
            <p:cNvPr id="8583" name="Google Shape;8583;p85"/>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4" name="Google Shape;8584;p85"/>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5" name="Google Shape;8585;p85"/>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6" name="Google Shape;8586;p85"/>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7" name="Google Shape;8587;p85"/>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8" name="Google Shape;8588;p85"/>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9" name="Google Shape;8589;p85"/>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0" name="Google Shape;8590;p85"/>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91" name="Google Shape;8591;p85"/>
          <p:cNvGrpSpPr/>
          <p:nvPr/>
        </p:nvGrpSpPr>
        <p:grpSpPr>
          <a:xfrm>
            <a:off x="5291596" y="5547541"/>
            <a:ext cx="710517" cy="622916"/>
            <a:chOff x="-46042675" y="3218600"/>
            <a:chExt cx="300100" cy="263100"/>
          </a:xfrm>
        </p:grpSpPr>
        <p:sp>
          <p:nvSpPr>
            <p:cNvPr id="8592" name="Google Shape;8592;p85"/>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3" name="Google Shape;8593;p85"/>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4" name="Google Shape;8594;p85"/>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5" name="Google Shape;8595;p85"/>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6" name="Google Shape;8596;p85"/>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7" name="Google Shape;8597;p85"/>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98" name="Google Shape;8598;p85"/>
          <p:cNvGrpSpPr/>
          <p:nvPr/>
        </p:nvGrpSpPr>
        <p:grpSpPr>
          <a:xfrm>
            <a:off x="5291596" y="6376438"/>
            <a:ext cx="710517" cy="646236"/>
            <a:chOff x="-46042675" y="3568700"/>
            <a:chExt cx="300100" cy="272950"/>
          </a:xfrm>
        </p:grpSpPr>
        <p:sp>
          <p:nvSpPr>
            <p:cNvPr id="8599" name="Google Shape;8599;p85"/>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0" name="Google Shape;8600;p85"/>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1" name="Google Shape;8601;p85"/>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2" name="Google Shape;8602;p85"/>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03" name="Google Shape;8603;p85"/>
          <p:cNvGrpSpPr/>
          <p:nvPr/>
        </p:nvGrpSpPr>
        <p:grpSpPr>
          <a:xfrm>
            <a:off x="5375498" y="7250378"/>
            <a:ext cx="542713" cy="712115"/>
            <a:chOff x="-46007225" y="3937825"/>
            <a:chExt cx="229225" cy="300775"/>
          </a:xfrm>
        </p:grpSpPr>
        <p:sp>
          <p:nvSpPr>
            <p:cNvPr id="8604" name="Google Shape;8604;p85"/>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5" name="Google Shape;8605;p85"/>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6" name="Google Shape;8606;p85"/>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7" name="Google Shape;8607;p85"/>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8" name="Google Shape;8608;p85"/>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9" name="Google Shape;8609;p85"/>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0" name="Google Shape;8610;p85"/>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1" name="Google Shape;8611;p85"/>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2" name="Google Shape;8612;p85"/>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3" name="Google Shape;8613;p85"/>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14" name="Google Shape;8614;p85"/>
          <p:cNvGrpSpPr/>
          <p:nvPr/>
        </p:nvGrpSpPr>
        <p:grpSpPr>
          <a:xfrm>
            <a:off x="7986483" y="7230549"/>
            <a:ext cx="624750" cy="715193"/>
            <a:chOff x="-44895900" y="3929450"/>
            <a:chExt cx="263875" cy="302075"/>
          </a:xfrm>
        </p:grpSpPr>
        <p:sp>
          <p:nvSpPr>
            <p:cNvPr id="8615" name="Google Shape;8615;p85"/>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6" name="Google Shape;8616;p85"/>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7" name="Google Shape;8617;p85"/>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8" name="Google Shape;8618;p85"/>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9" name="Google Shape;8619;p85"/>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0" name="Google Shape;8620;p85"/>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21" name="Google Shape;8621;p85"/>
          <p:cNvGrpSpPr/>
          <p:nvPr/>
        </p:nvGrpSpPr>
        <p:grpSpPr>
          <a:xfrm>
            <a:off x="4334120" y="2796072"/>
            <a:ext cx="712411" cy="665769"/>
            <a:chOff x="-49397175" y="3192625"/>
            <a:chExt cx="300900" cy="281200"/>
          </a:xfrm>
        </p:grpSpPr>
        <p:sp>
          <p:nvSpPr>
            <p:cNvPr id="8622" name="Google Shape;8622;p85"/>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3" name="Google Shape;8623;p85"/>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4" name="Google Shape;8624;p85"/>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5" name="Google Shape;8625;p85"/>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6" name="Google Shape;8626;p85"/>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7" name="Google Shape;8627;p85"/>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8" name="Google Shape;8628;p85"/>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29" name="Google Shape;8629;p85"/>
          <p:cNvGrpSpPr/>
          <p:nvPr/>
        </p:nvGrpSpPr>
        <p:grpSpPr>
          <a:xfrm>
            <a:off x="4386325" y="3644501"/>
            <a:ext cx="608000" cy="712411"/>
            <a:chOff x="-49375900" y="3550975"/>
            <a:chExt cx="256800" cy="300900"/>
          </a:xfrm>
        </p:grpSpPr>
        <p:sp>
          <p:nvSpPr>
            <p:cNvPr id="8630" name="Google Shape;8630;p85"/>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1" name="Google Shape;8631;p85"/>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2" name="Google Shape;8632;p85"/>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3" name="Google Shape;8633;p85"/>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4" name="Google Shape;8634;p85"/>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5" name="Google Shape;8635;p85"/>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6" name="Google Shape;8636;p85"/>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7" name="Google Shape;8637;p85"/>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8" name="Google Shape;8638;p85"/>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9" name="Google Shape;8639;p85"/>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0" name="Google Shape;8640;p85"/>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41" name="Google Shape;8641;p85"/>
          <p:cNvGrpSpPr/>
          <p:nvPr/>
        </p:nvGrpSpPr>
        <p:grpSpPr>
          <a:xfrm>
            <a:off x="4377033" y="4519093"/>
            <a:ext cx="626585" cy="712411"/>
            <a:chOff x="-49378250" y="3920375"/>
            <a:chExt cx="264650" cy="300900"/>
          </a:xfrm>
        </p:grpSpPr>
        <p:sp>
          <p:nvSpPr>
            <p:cNvPr id="8642" name="Google Shape;8642;p85"/>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3" name="Google Shape;8643;p85"/>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4" name="Google Shape;8644;p85"/>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5" name="Google Shape;8645;p85"/>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6" name="Google Shape;8646;p85"/>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7" name="Google Shape;8647;p85"/>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8" name="Google Shape;8648;p85"/>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49" name="Google Shape;8649;p85"/>
          <p:cNvGrpSpPr/>
          <p:nvPr/>
        </p:nvGrpSpPr>
        <p:grpSpPr>
          <a:xfrm>
            <a:off x="1815008" y="5504687"/>
            <a:ext cx="624750" cy="714246"/>
            <a:chOff x="-47505300" y="3200500"/>
            <a:chExt cx="263875" cy="301675"/>
          </a:xfrm>
        </p:grpSpPr>
        <p:sp>
          <p:nvSpPr>
            <p:cNvPr id="8650" name="Google Shape;8650;p85"/>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1" name="Google Shape;8651;p85"/>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2" name="Google Shape;8652;p85"/>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3" name="Google Shape;8653;p85"/>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4" name="Google Shape;8654;p85"/>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5" name="Google Shape;8655;p85"/>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6" name="Google Shape;8656;p85"/>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7" name="Google Shape;8657;p85"/>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8" name="Google Shape;8658;p85"/>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9" name="Google Shape;8659;p85"/>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0" name="Google Shape;8660;p85"/>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1" name="Google Shape;8661;p85"/>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2" name="Google Shape;8662;p85"/>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63" name="Google Shape;8663;p85"/>
          <p:cNvGrpSpPr/>
          <p:nvPr/>
        </p:nvGrpSpPr>
        <p:grpSpPr>
          <a:xfrm>
            <a:off x="1771207" y="6377385"/>
            <a:ext cx="712352" cy="710102"/>
            <a:chOff x="-47524975" y="3569100"/>
            <a:chExt cx="300875" cy="299925"/>
          </a:xfrm>
        </p:grpSpPr>
        <p:sp>
          <p:nvSpPr>
            <p:cNvPr id="8664" name="Google Shape;8664;p85"/>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5" name="Google Shape;8665;p85"/>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6" name="Google Shape;8666;p85"/>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7" name="Google Shape;8667;p85"/>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8" name="Google Shape;8668;p85"/>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69" name="Google Shape;8669;p85"/>
          <p:cNvGrpSpPr/>
          <p:nvPr/>
        </p:nvGrpSpPr>
        <p:grpSpPr>
          <a:xfrm>
            <a:off x="1772125" y="7335908"/>
            <a:ext cx="710517" cy="540819"/>
            <a:chOff x="-47523400" y="3973950"/>
            <a:chExt cx="300100" cy="228425"/>
          </a:xfrm>
        </p:grpSpPr>
        <p:sp>
          <p:nvSpPr>
            <p:cNvPr id="8670" name="Google Shape;8670;p85"/>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1" name="Google Shape;8671;p85"/>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2" name="Google Shape;8672;p85"/>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3" name="Google Shape;8673;p85"/>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4" name="Google Shape;8674;p85"/>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75" name="Google Shape;8675;p85"/>
          <p:cNvGrpSpPr/>
          <p:nvPr/>
        </p:nvGrpSpPr>
        <p:grpSpPr>
          <a:xfrm>
            <a:off x="6182366" y="5501905"/>
            <a:ext cx="708682" cy="715193"/>
            <a:chOff x="-45673275" y="3199325"/>
            <a:chExt cx="299325" cy="302075"/>
          </a:xfrm>
        </p:grpSpPr>
        <p:sp>
          <p:nvSpPr>
            <p:cNvPr id="8676" name="Google Shape;8676;p85"/>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7" name="Google Shape;8677;p85"/>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8" name="Google Shape;8678;p85"/>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79" name="Google Shape;8679;p85"/>
          <p:cNvGrpSpPr/>
          <p:nvPr/>
        </p:nvGrpSpPr>
        <p:grpSpPr>
          <a:xfrm>
            <a:off x="6180502" y="6418403"/>
            <a:ext cx="712411" cy="628479"/>
            <a:chOff x="-45674075" y="3586425"/>
            <a:chExt cx="300900" cy="265450"/>
          </a:xfrm>
        </p:grpSpPr>
        <p:sp>
          <p:nvSpPr>
            <p:cNvPr id="8680" name="Google Shape;8680;p85"/>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1" name="Google Shape;8681;p85"/>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82" name="Google Shape;8682;p85"/>
          <p:cNvGrpSpPr/>
          <p:nvPr/>
        </p:nvGrpSpPr>
        <p:grpSpPr>
          <a:xfrm>
            <a:off x="6182366" y="7250082"/>
            <a:ext cx="708682" cy="712411"/>
            <a:chOff x="-45673275" y="3937700"/>
            <a:chExt cx="299325" cy="300900"/>
          </a:xfrm>
        </p:grpSpPr>
        <p:sp>
          <p:nvSpPr>
            <p:cNvPr id="8683" name="Google Shape;8683;p85"/>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4" name="Google Shape;8684;p85"/>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5" name="Google Shape;8685;p85"/>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6" name="Google Shape;8686;p85"/>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7" name="Google Shape;8687;p85"/>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8" name="Google Shape;8688;p85"/>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89" name="Google Shape;8689;p85"/>
          <p:cNvGrpSpPr/>
          <p:nvPr/>
        </p:nvGrpSpPr>
        <p:grpSpPr>
          <a:xfrm>
            <a:off x="4410698" y="8235649"/>
            <a:ext cx="712411" cy="712411"/>
            <a:chOff x="-44512325" y="3176075"/>
            <a:chExt cx="300900" cy="300900"/>
          </a:xfrm>
        </p:grpSpPr>
        <p:sp>
          <p:nvSpPr>
            <p:cNvPr id="8690" name="Google Shape;8690;p85"/>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1" name="Google Shape;8691;p85"/>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2" name="Google Shape;8692;p85"/>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93" name="Google Shape;8693;p85"/>
          <p:cNvGrpSpPr/>
          <p:nvPr/>
        </p:nvGrpSpPr>
        <p:grpSpPr>
          <a:xfrm>
            <a:off x="5217378" y="2773698"/>
            <a:ext cx="708682" cy="708682"/>
            <a:chOff x="-49027775" y="3183175"/>
            <a:chExt cx="299325" cy="299325"/>
          </a:xfrm>
        </p:grpSpPr>
        <p:sp>
          <p:nvSpPr>
            <p:cNvPr id="8694" name="Google Shape;8694;p85"/>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5" name="Google Shape;8695;p85"/>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6" name="Google Shape;8696;p85"/>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7" name="Google Shape;8697;p85"/>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98" name="Google Shape;8698;p85"/>
          <p:cNvGrpSpPr/>
          <p:nvPr/>
        </p:nvGrpSpPr>
        <p:grpSpPr>
          <a:xfrm>
            <a:off x="5216460" y="3644501"/>
            <a:ext cx="710517" cy="714305"/>
            <a:chOff x="-49027775" y="3550975"/>
            <a:chExt cx="300100" cy="301700"/>
          </a:xfrm>
        </p:grpSpPr>
        <p:sp>
          <p:nvSpPr>
            <p:cNvPr id="8699" name="Google Shape;8699;p85"/>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0" name="Google Shape;8700;p85"/>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1" name="Google Shape;8701;p85"/>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2" name="Google Shape;8702;p85"/>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3" name="Google Shape;8703;p85"/>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4" name="Google Shape;8704;p85"/>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5" name="Google Shape;8705;p85"/>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6" name="Google Shape;8706;p85"/>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7" name="Google Shape;8707;p85"/>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8" name="Google Shape;8708;p85"/>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09" name="Google Shape;8709;p85"/>
          <p:cNvGrpSpPr/>
          <p:nvPr/>
        </p:nvGrpSpPr>
        <p:grpSpPr>
          <a:xfrm>
            <a:off x="5212613" y="4518619"/>
            <a:ext cx="718211" cy="711049"/>
            <a:chOff x="-49031025" y="3920175"/>
            <a:chExt cx="303350" cy="300325"/>
          </a:xfrm>
        </p:grpSpPr>
        <p:sp>
          <p:nvSpPr>
            <p:cNvPr id="8710" name="Google Shape;8710;p85"/>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1" name="Google Shape;8711;p85"/>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2" name="Google Shape;8712;p85"/>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3" name="Google Shape;8713;p85"/>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4" name="Google Shape;8714;p85"/>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5" name="Google Shape;8715;p85"/>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16" name="Google Shape;8716;p85"/>
          <p:cNvGrpSpPr/>
          <p:nvPr/>
        </p:nvGrpSpPr>
        <p:grpSpPr>
          <a:xfrm>
            <a:off x="2644822" y="5504687"/>
            <a:ext cx="712352" cy="708682"/>
            <a:chOff x="-47155575" y="3200500"/>
            <a:chExt cx="300875" cy="299325"/>
          </a:xfrm>
        </p:grpSpPr>
        <p:sp>
          <p:nvSpPr>
            <p:cNvPr id="8717" name="Google Shape;8717;p85"/>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8" name="Google Shape;8718;p85"/>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9" name="Google Shape;8719;p85"/>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0" name="Google Shape;8720;p85"/>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1" name="Google Shape;8721;p85"/>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2" name="Google Shape;8722;p85"/>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23" name="Google Shape;8723;p85"/>
          <p:cNvGrpSpPr/>
          <p:nvPr/>
        </p:nvGrpSpPr>
        <p:grpSpPr>
          <a:xfrm>
            <a:off x="2645740" y="6377385"/>
            <a:ext cx="710517" cy="710517"/>
            <a:chOff x="-47154800" y="3569100"/>
            <a:chExt cx="300100" cy="300100"/>
          </a:xfrm>
        </p:grpSpPr>
        <p:sp>
          <p:nvSpPr>
            <p:cNvPr id="8724" name="Google Shape;8724;p85"/>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5" name="Google Shape;8725;p85"/>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6" name="Google Shape;8726;p85"/>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7" name="Google Shape;8727;p85"/>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8" name="Google Shape;8728;p85"/>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9" name="Google Shape;8729;p85"/>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30" name="Google Shape;8730;p85"/>
          <p:cNvGrpSpPr/>
          <p:nvPr/>
        </p:nvGrpSpPr>
        <p:grpSpPr>
          <a:xfrm>
            <a:off x="2646687" y="7253811"/>
            <a:ext cx="708623" cy="706847"/>
            <a:chOff x="-47154000" y="3939275"/>
            <a:chExt cx="299300" cy="298550"/>
          </a:xfrm>
        </p:grpSpPr>
        <p:sp>
          <p:nvSpPr>
            <p:cNvPr id="8731" name="Google Shape;8731;p85"/>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2" name="Google Shape;8732;p85"/>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3" name="Google Shape;8733;p85"/>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4" name="Google Shape;8734;p85"/>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35" name="Google Shape;8735;p85"/>
          <p:cNvGrpSpPr/>
          <p:nvPr/>
        </p:nvGrpSpPr>
        <p:grpSpPr>
          <a:xfrm>
            <a:off x="7097266" y="5504687"/>
            <a:ext cx="624750" cy="708682"/>
            <a:chOff x="-45286550" y="3200500"/>
            <a:chExt cx="263875" cy="299325"/>
          </a:xfrm>
        </p:grpSpPr>
        <p:sp>
          <p:nvSpPr>
            <p:cNvPr id="8736" name="Google Shape;8736;p85"/>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7" name="Google Shape;8737;p85"/>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8" name="Google Shape;8738;p85"/>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39" name="Google Shape;8739;p85"/>
          <p:cNvGrpSpPr/>
          <p:nvPr/>
        </p:nvGrpSpPr>
        <p:grpSpPr>
          <a:xfrm>
            <a:off x="7097266" y="6379279"/>
            <a:ext cx="624750" cy="708623"/>
            <a:chOff x="-45286550" y="3569900"/>
            <a:chExt cx="263875" cy="299300"/>
          </a:xfrm>
        </p:grpSpPr>
        <p:sp>
          <p:nvSpPr>
            <p:cNvPr id="8740" name="Google Shape;8740;p85"/>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1" name="Google Shape;8741;p85"/>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2" name="Google Shape;8742;p85"/>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3" name="Google Shape;8743;p85"/>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4" name="Google Shape;8744;p85"/>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5" name="Google Shape;8745;p85"/>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46" name="Google Shape;8746;p85"/>
          <p:cNvGrpSpPr/>
          <p:nvPr/>
        </p:nvGrpSpPr>
        <p:grpSpPr>
          <a:xfrm>
            <a:off x="7119640" y="7251976"/>
            <a:ext cx="580003" cy="710517"/>
            <a:chOff x="-45277900" y="3938500"/>
            <a:chExt cx="244975" cy="300100"/>
          </a:xfrm>
        </p:grpSpPr>
        <p:sp>
          <p:nvSpPr>
            <p:cNvPr id="8747" name="Google Shape;8747;p85"/>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8" name="Google Shape;8748;p85"/>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9" name="Google Shape;8749;p85"/>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0" name="Google Shape;8750;p85"/>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51" name="Google Shape;8751;p85"/>
          <p:cNvGrpSpPr/>
          <p:nvPr/>
        </p:nvGrpSpPr>
        <p:grpSpPr>
          <a:xfrm>
            <a:off x="5291537" y="8190181"/>
            <a:ext cx="710517" cy="710517"/>
            <a:chOff x="-44502875" y="3576975"/>
            <a:chExt cx="300100" cy="300100"/>
          </a:xfrm>
        </p:grpSpPr>
        <p:sp>
          <p:nvSpPr>
            <p:cNvPr id="8752" name="Google Shape;8752;p85"/>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3" name="Google Shape;8753;p85"/>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4" name="Google Shape;8754;p85"/>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55" name="Google Shape;8755;p85"/>
          <p:cNvGrpSpPr/>
          <p:nvPr/>
        </p:nvGrpSpPr>
        <p:grpSpPr>
          <a:xfrm>
            <a:off x="9717962" y="3641491"/>
            <a:ext cx="712393" cy="709341"/>
            <a:chOff x="-13946200" y="3647075"/>
            <a:chExt cx="353650" cy="352100"/>
          </a:xfrm>
        </p:grpSpPr>
        <p:sp>
          <p:nvSpPr>
            <p:cNvPr id="8756" name="Google Shape;8756;p85"/>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7" name="Google Shape;8757;p85"/>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8" name="Google Shape;8758;p85"/>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9" name="Google Shape;8759;p85"/>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0" name="Google Shape;8760;p85"/>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1" name="Google Shape;8761;p85"/>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62" name="Google Shape;8762;p85"/>
          <p:cNvGrpSpPr/>
          <p:nvPr/>
        </p:nvGrpSpPr>
        <p:grpSpPr>
          <a:xfrm>
            <a:off x="13284747" y="2760456"/>
            <a:ext cx="714004" cy="708535"/>
            <a:chOff x="-12163025" y="3214275"/>
            <a:chExt cx="354450" cy="351700"/>
          </a:xfrm>
        </p:grpSpPr>
        <p:sp>
          <p:nvSpPr>
            <p:cNvPr id="8763" name="Google Shape;8763;p85"/>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4" name="Google Shape;8764;p85"/>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5" name="Google Shape;8765;p85"/>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66" name="Google Shape;8766;p85"/>
          <p:cNvGrpSpPr/>
          <p:nvPr/>
        </p:nvGrpSpPr>
        <p:grpSpPr>
          <a:xfrm>
            <a:off x="13286308" y="3639929"/>
            <a:ext cx="710882" cy="712463"/>
            <a:chOff x="-12160675" y="3647875"/>
            <a:chExt cx="352900" cy="353650"/>
          </a:xfrm>
        </p:grpSpPr>
        <p:sp>
          <p:nvSpPr>
            <p:cNvPr id="8767" name="Google Shape;8767;p85"/>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8" name="Google Shape;8768;p85"/>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9" name="Google Shape;8769;p85"/>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0" name="Google Shape;8770;p85"/>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1" name="Google Shape;8771;p85"/>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2" name="Google Shape;8772;p85"/>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3" name="Google Shape;8773;p85"/>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74" name="Google Shape;8774;p85"/>
          <p:cNvGrpSpPr/>
          <p:nvPr/>
        </p:nvGrpSpPr>
        <p:grpSpPr>
          <a:xfrm>
            <a:off x="13307739" y="4528841"/>
            <a:ext cx="709270" cy="712463"/>
            <a:chOff x="-12160675" y="4081850"/>
            <a:chExt cx="352100" cy="353650"/>
          </a:xfrm>
        </p:grpSpPr>
        <p:sp>
          <p:nvSpPr>
            <p:cNvPr id="8775" name="Google Shape;8775;p85"/>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6" name="Google Shape;8776;p85"/>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7" name="Google Shape;8777;p85"/>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8" name="Google Shape;8778;p85"/>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9" name="Google Shape;8779;p85"/>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0" name="Google Shape;8780;p85"/>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81" name="Google Shape;8781;p85"/>
          <p:cNvGrpSpPr/>
          <p:nvPr/>
        </p:nvGrpSpPr>
        <p:grpSpPr>
          <a:xfrm>
            <a:off x="9717671" y="5477727"/>
            <a:ext cx="710831" cy="711305"/>
            <a:chOff x="-10391650" y="3180600"/>
            <a:chExt cx="352875" cy="353075"/>
          </a:xfrm>
        </p:grpSpPr>
        <p:sp>
          <p:nvSpPr>
            <p:cNvPr id="8782" name="Google Shape;8782;p85"/>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3" name="Google Shape;8783;p85"/>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4" name="Google Shape;8784;p85"/>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5" name="Google Shape;8785;p85"/>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6" name="Google Shape;8786;p85"/>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7" name="Google Shape;8787;p85"/>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88" name="Google Shape;8788;p85"/>
          <p:cNvGrpSpPr/>
          <p:nvPr/>
        </p:nvGrpSpPr>
        <p:grpSpPr>
          <a:xfrm>
            <a:off x="9717669" y="6431325"/>
            <a:ext cx="709270" cy="707779"/>
            <a:chOff x="-10390875" y="3616350"/>
            <a:chExt cx="352100" cy="351325"/>
          </a:xfrm>
        </p:grpSpPr>
        <p:sp>
          <p:nvSpPr>
            <p:cNvPr id="8789" name="Google Shape;8789;p85"/>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0" name="Google Shape;8790;p85"/>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1" name="Google Shape;8791;p85"/>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92" name="Google Shape;8792;p85"/>
          <p:cNvGrpSpPr/>
          <p:nvPr/>
        </p:nvGrpSpPr>
        <p:grpSpPr>
          <a:xfrm>
            <a:off x="15051621" y="5480654"/>
            <a:ext cx="625169" cy="709341"/>
            <a:chOff x="-10370400" y="4049550"/>
            <a:chExt cx="310350" cy="352100"/>
          </a:xfrm>
        </p:grpSpPr>
        <p:sp>
          <p:nvSpPr>
            <p:cNvPr id="8793" name="Google Shape;8793;p85"/>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4" name="Google Shape;8794;p85"/>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5" name="Google Shape;8795;p85"/>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6" name="Google Shape;8796;p85"/>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7" name="Google Shape;8797;p85"/>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98" name="Google Shape;8798;p85"/>
          <p:cNvGrpSpPr/>
          <p:nvPr/>
        </p:nvGrpSpPr>
        <p:grpSpPr>
          <a:xfrm>
            <a:off x="13260131" y="5478536"/>
            <a:ext cx="758472" cy="709693"/>
            <a:chOff x="-8674650" y="3210975"/>
            <a:chExt cx="376525" cy="352275"/>
          </a:xfrm>
        </p:grpSpPr>
        <p:sp>
          <p:nvSpPr>
            <p:cNvPr id="8799" name="Google Shape;8799;p85"/>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0" name="Google Shape;8800;p85"/>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1" name="Google Shape;8801;p85"/>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2" name="Google Shape;8802;p85"/>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3" name="Google Shape;8803;p85"/>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4" name="Google Shape;8804;p85"/>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05" name="Google Shape;8805;p85"/>
          <p:cNvGrpSpPr/>
          <p:nvPr/>
        </p:nvGrpSpPr>
        <p:grpSpPr>
          <a:xfrm>
            <a:off x="10603126" y="3641491"/>
            <a:ext cx="712443" cy="709341"/>
            <a:chOff x="-13512225" y="3647075"/>
            <a:chExt cx="353675" cy="352100"/>
          </a:xfrm>
        </p:grpSpPr>
        <p:sp>
          <p:nvSpPr>
            <p:cNvPr id="8806" name="Google Shape;8806;p85"/>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7" name="Google Shape;8807;p85"/>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8" name="Google Shape;8808;p85"/>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9" name="Google Shape;8809;p85"/>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0" name="Google Shape;8810;p85"/>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1" name="Google Shape;8811;p85"/>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2" name="Google Shape;8812;p85"/>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3" name="Google Shape;8813;p85"/>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4" name="Google Shape;8814;p85"/>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5" name="Google Shape;8815;p85"/>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16" name="Google Shape;8816;p85"/>
          <p:cNvGrpSpPr/>
          <p:nvPr/>
        </p:nvGrpSpPr>
        <p:grpSpPr>
          <a:xfrm>
            <a:off x="10623752" y="4529622"/>
            <a:ext cx="712443" cy="710902"/>
            <a:chOff x="-13512225" y="4080275"/>
            <a:chExt cx="353675" cy="352875"/>
          </a:xfrm>
        </p:grpSpPr>
        <p:sp>
          <p:nvSpPr>
            <p:cNvPr id="8817" name="Google Shape;8817;p85"/>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8" name="Google Shape;8818;p85"/>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9" name="Google Shape;8819;p85"/>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0" name="Google Shape;8820;p85"/>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1" name="Google Shape;8821;p85"/>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2" name="Google Shape;8822;p85"/>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3" name="Google Shape;8823;p85"/>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4" name="Google Shape;8824;p85"/>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5" name="Google Shape;8825;p85"/>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6" name="Google Shape;8826;p85"/>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7" name="Google Shape;8827;p85"/>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28" name="Google Shape;8828;p85"/>
          <p:cNvGrpSpPr/>
          <p:nvPr/>
        </p:nvGrpSpPr>
        <p:grpSpPr>
          <a:xfrm>
            <a:off x="14169911" y="2824344"/>
            <a:ext cx="712393" cy="580759"/>
            <a:chOff x="-11728250" y="3245400"/>
            <a:chExt cx="353650" cy="288275"/>
          </a:xfrm>
        </p:grpSpPr>
        <p:sp>
          <p:nvSpPr>
            <p:cNvPr id="8829" name="Google Shape;8829;p85"/>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0" name="Google Shape;8830;p85"/>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1" name="Google Shape;8831;p85"/>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2" name="Google Shape;8832;p85"/>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3" name="Google Shape;8833;p85"/>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34" name="Google Shape;8834;p85"/>
          <p:cNvGrpSpPr/>
          <p:nvPr/>
        </p:nvGrpSpPr>
        <p:grpSpPr>
          <a:xfrm>
            <a:off x="14234929" y="4529622"/>
            <a:ext cx="623608" cy="710902"/>
            <a:chOff x="-11703850" y="4081850"/>
            <a:chExt cx="309575" cy="352875"/>
          </a:xfrm>
        </p:grpSpPr>
        <p:sp>
          <p:nvSpPr>
            <p:cNvPr id="8835" name="Google Shape;8835;p85"/>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6" name="Google Shape;8836;p85"/>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7" name="Google Shape;8837;p85"/>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8" name="Google Shape;8838;p85"/>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9" name="Google Shape;8839;p85"/>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0" name="Google Shape;8840;p85"/>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1" name="Google Shape;8841;p85"/>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2" name="Google Shape;8842;p85"/>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43" name="Google Shape;8843;p85"/>
          <p:cNvGrpSpPr/>
          <p:nvPr/>
        </p:nvGrpSpPr>
        <p:grpSpPr>
          <a:xfrm>
            <a:off x="10612239" y="5477929"/>
            <a:ext cx="714004" cy="710902"/>
            <a:chOff x="-9958475" y="3180025"/>
            <a:chExt cx="354450" cy="352875"/>
          </a:xfrm>
        </p:grpSpPr>
        <p:sp>
          <p:nvSpPr>
            <p:cNvPr id="8844" name="Google Shape;8844;p85"/>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5" name="Google Shape;8845;p85"/>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6" name="Google Shape;8846;p85"/>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47" name="Google Shape;8847;p85"/>
          <p:cNvGrpSpPr/>
          <p:nvPr/>
        </p:nvGrpSpPr>
        <p:grpSpPr>
          <a:xfrm>
            <a:off x="10630493" y="6429889"/>
            <a:ext cx="675932" cy="710650"/>
            <a:chOff x="-9949025" y="3615575"/>
            <a:chExt cx="335550" cy="352750"/>
          </a:xfrm>
        </p:grpSpPr>
        <p:sp>
          <p:nvSpPr>
            <p:cNvPr id="8848" name="Google Shape;8848;p85"/>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9" name="Google Shape;8849;p85"/>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0" name="Google Shape;8850;p85"/>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51" name="Google Shape;8851;p85"/>
          <p:cNvGrpSpPr/>
          <p:nvPr/>
        </p:nvGrpSpPr>
        <p:grpSpPr>
          <a:xfrm>
            <a:off x="15900185" y="5476902"/>
            <a:ext cx="720349" cy="716845"/>
            <a:chOff x="-9961625" y="4048175"/>
            <a:chExt cx="357600" cy="355825"/>
          </a:xfrm>
        </p:grpSpPr>
        <p:sp>
          <p:nvSpPr>
            <p:cNvPr id="8852" name="Google Shape;8852;p85"/>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3" name="Google Shape;8853;p85"/>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4" name="Google Shape;8854;p85"/>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5" name="Google Shape;8855;p85"/>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6" name="Google Shape;8856;p85"/>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7" name="Google Shape;8857;p85"/>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58" name="Google Shape;8858;p85"/>
          <p:cNvGrpSpPr/>
          <p:nvPr/>
        </p:nvGrpSpPr>
        <p:grpSpPr>
          <a:xfrm>
            <a:off x="13273627" y="6427926"/>
            <a:ext cx="729918" cy="714579"/>
            <a:chOff x="-8680950" y="3624225"/>
            <a:chExt cx="362350" cy="354700"/>
          </a:xfrm>
        </p:grpSpPr>
        <p:sp>
          <p:nvSpPr>
            <p:cNvPr id="8859" name="Google Shape;8859;p85"/>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0" name="Google Shape;8860;p85"/>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1" name="Google Shape;8861;p85"/>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2" name="Google Shape;8862;p85"/>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3" name="Google Shape;8863;p85"/>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4" name="Google Shape;8864;p85"/>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65" name="Google Shape;8865;p85"/>
          <p:cNvGrpSpPr/>
          <p:nvPr/>
        </p:nvGrpSpPr>
        <p:grpSpPr>
          <a:xfrm>
            <a:off x="11546116" y="2759247"/>
            <a:ext cx="626730" cy="710952"/>
            <a:chOff x="-13056975" y="3212300"/>
            <a:chExt cx="311125" cy="352900"/>
          </a:xfrm>
        </p:grpSpPr>
        <p:sp>
          <p:nvSpPr>
            <p:cNvPr id="8866" name="Google Shape;8866;p85"/>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7" name="Google Shape;8867;p85"/>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8" name="Google Shape;8868;p85"/>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9" name="Google Shape;8869;p85"/>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70" name="Google Shape;8870;p85"/>
          <p:cNvGrpSpPr/>
          <p:nvPr/>
        </p:nvGrpSpPr>
        <p:grpSpPr>
          <a:xfrm>
            <a:off x="11500892" y="3640836"/>
            <a:ext cx="717177" cy="710650"/>
            <a:chOff x="-13077450" y="3647075"/>
            <a:chExt cx="356025" cy="352750"/>
          </a:xfrm>
        </p:grpSpPr>
        <p:sp>
          <p:nvSpPr>
            <p:cNvPr id="8871" name="Google Shape;8871;p85"/>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2" name="Google Shape;8872;p85"/>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3" name="Google Shape;8873;p85"/>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74" name="Google Shape;8874;p85"/>
          <p:cNvGrpSpPr/>
          <p:nvPr/>
        </p:nvGrpSpPr>
        <p:grpSpPr>
          <a:xfrm>
            <a:off x="11523104" y="4528035"/>
            <a:ext cx="714004" cy="714075"/>
            <a:chOff x="-13079025" y="4079475"/>
            <a:chExt cx="354450" cy="354450"/>
          </a:xfrm>
        </p:grpSpPr>
        <p:sp>
          <p:nvSpPr>
            <p:cNvPr id="8875" name="Google Shape;8875;p85"/>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6" name="Google Shape;8876;p85"/>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7" name="Google Shape;8877;p85"/>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8" name="Google Shape;8878;p85"/>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79" name="Google Shape;8879;p85"/>
          <p:cNvGrpSpPr/>
          <p:nvPr/>
        </p:nvGrpSpPr>
        <p:grpSpPr>
          <a:xfrm>
            <a:off x="15069238" y="2760053"/>
            <a:ext cx="712443" cy="709341"/>
            <a:chOff x="-11292700" y="3213875"/>
            <a:chExt cx="353675" cy="352100"/>
          </a:xfrm>
        </p:grpSpPr>
        <p:sp>
          <p:nvSpPr>
            <p:cNvPr id="8880" name="Google Shape;8880;p85"/>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1" name="Google Shape;8881;p85"/>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2" name="Google Shape;8882;p85"/>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3" name="Google Shape;8883;p85"/>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4" name="Google Shape;8884;p85"/>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5" name="Google Shape;8885;p85"/>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6" name="Google Shape;8886;p85"/>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87" name="Google Shape;8887;p85"/>
          <p:cNvGrpSpPr/>
          <p:nvPr/>
        </p:nvGrpSpPr>
        <p:grpSpPr>
          <a:xfrm>
            <a:off x="15057353" y="3639929"/>
            <a:ext cx="736213" cy="712463"/>
            <a:chOff x="-11299000" y="3647875"/>
            <a:chExt cx="365475" cy="353650"/>
          </a:xfrm>
        </p:grpSpPr>
        <p:sp>
          <p:nvSpPr>
            <p:cNvPr id="8888" name="Google Shape;8888;p85"/>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9" name="Google Shape;8889;p85"/>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0" name="Google Shape;8890;p85"/>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1" name="Google Shape;8891;p85"/>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2" name="Google Shape;8892;p85"/>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3" name="Google Shape;8893;p85"/>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94" name="Google Shape;8894;p85"/>
          <p:cNvGrpSpPr/>
          <p:nvPr/>
        </p:nvGrpSpPr>
        <p:grpSpPr>
          <a:xfrm>
            <a:off x="15088277" y="4551833"/>
            <a:ext cx="715616" cy="666480"/>
            <a:chOff x="-11295075" y="4092875"/>
            <a:chExt cx="355250" cy="330825"/>
          </a:xfrm>
        </p:grpSpPr>
        <p:sp>
          <p:nvSpPr>
            <p:cNvPr id="8895" name="Google Shape;8895;p85"/>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6" name="Google Shape;8896;p85"/>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7" name="Google Shape;8897;p85"/>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8" name="Google Shape;8898;p85"/>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9" name="Google Shape;8899;p85"/>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00" name="Google Shape;8900;p85"/>
          <p:cNvGrpSpPr/>
          <p:nvPr/>
        </p:nvGrpSpPr>
        <p:grpSpPr>
          <a:xfrm>
            <a:off x="11539479" y="5477929"/>
            <a:ext cx="625169" cy="710902"/>
            <a:chOff x="-9500075" y="3180800"/>
            <a:chExt cx="310350" cy="352875"/>
          </a:xfrm>
        </p:grpSpPr>
        <p:sp>
          <p:nvSpPr>
            <p:cNvPr id="8901" name="Google Shape;8901;p85"/>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2" name="Google Shape;8902;p85"/>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3" name="Google Shape;8903;p85"/>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4" name="Google Shape;8904;p85"/>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5" name="Google Shape;8905;p85"/>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6" name="Google Shape;8906;p85"/>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7" name="Google Shape;8907;p85"/>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8" name="Google Shape;8908;p85"/>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9" name="Google Shape;8909;p85"/>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10" name="Google Shape;8910;p85"/>
          <p:cNvGrpSpPr/>
          <p:nvPr/>
        </p:nvGrpSpPr>
        <p:grpSpPr>
          <a:xfrm>
            <a:off x="11495060" y="6428958"/>
            <a:ext cx="712443" cy="712514"/>
            <a:chOff x="-9523700" y="3614000"/>
            <a:chExt cx="353675" cy="353675"/>
          </a:xfrm>
        </p:grpSpPr>
        <p:sp>
          <p:nvSpPr>
            <p:cNvPr id="8911" name="Google Shape;8911;p85"/>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2" name="Google Shape;8912;p85"/>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3" name="Google Shape;8913;p85"/>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4" name="Google Shape;8914;p85"/>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5" name="Google Shape;8915;p85"/>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6" name="Google Shape;8916;p85"/>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7" name="Google Shape;8917;p85"/>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8" name="Google Shape;8918;p85"/>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9" name="Google Shape;8919;p85"/>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20" name="Google Shape;8920;p85"/>
          <p:cNvGrpSpPr/>
          <p:nvPr/>
        </p:nvGrpSpPr>
        <p:grpSpPr>
          <a:xfrm>
            <a:off x="15064963" y="6474243"/>
            <a:ext cx="712443" cy="709341"/>
            <a:chOff x="-9523700" y="4049550"/>
            <a:chExt cx="353675" cy="352100"/>
          </a:xfrm>
        </p:grpSpPr>
        <p:sp>
          <p:nvSpPr>
            <p:cNvPr id="8921" name="Google Shape;8921;p85"/>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2" name="Google Shape;8922;p85"/>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3" name="Google Shape;8923;p85"/>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4" name="Google Shape;8924;p85"/>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5" name="Google Shape;8925;p85"/>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6" name="Google Shape;8926;p85"/>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7" name="Google Shape;8927;p85"/>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28" name="Google Shape;8928;p85"/>
          <p:cNvGrpSpPr/>
          <p:nvPr/>
        </p:nvGrpSpPr>
        <p:grpSpPr>
          <a:xfrm>
            <a:off x="14177193" y="6474188"/>
            <a:ext cx="714004" cy="622058"/>
            <a:chOff x="-8209150" y="3659675"/>
            <a:chExt cx="354450" cy="308775"/>
          </a:xfrm>
        </p:grpSpPr>
        <p:sp>
          <p:nvSpPr>
            <p:cNvPr id="8929" name="Google Shape;8929;p85"/>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0" name="Google Shape;8930;p85"/>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1" name="Google Shape;8931;p85"/>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2" name="Google Shape;8932;p85"/>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3" name="Google Shape;8933;p85"/>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4" name="Google Shape;8934;p85"/>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35" name="Google Shape;8935;p85"/>
          <p:cNvGrpSpPr/>
          <p:nvPr/>
        </p:nvGrpSpPr>
        <p:grpSpPr>
          <a:xfrm>
            <a:off x="12404315" y="4532014"/>
            <a:ext cx="712443" cy="706117"/>
            <a:chOff x="-12643475" y="4081850"/>
            <a:chExt cx="353675" cy="350500"/>
          </a:xfrm>
        </p:grpSpPr>
        <p:sp>
          <p:nvSpPr>
            <p:cNvPr id="8936" name="Google Shape;8936;p85"/>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7" name="Google Shape;8937;p85"/>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8" name="Google Shape;8938;p85"/>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9" name="Google Shape;8939;p85"/>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940" name="Google Shape;8940;p85"/>
          <p:cNvSpPr/>
          <p:nvPr/>
        </p:nvSpPr>
        <p:spPr>
          <a:xfrm>
            <a:off x="16030525" y="3641294"/>
            <a:ext cx="547464" cy="709038"/>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941" name="Google Shape;8941;p85"/>
          <p:cNvGrpSpPr/>
          <p:nvPr/>
        </p:nvGrpSpPr>
        <p:grpSpPr>
          <a:xfrm>
            <a:off x="15969513" y="4551833"/>
            <a:ext cx="712443" cy="666480"/>
            <a:chOff x="-10858725" y="4092875"/>
            <a:chExt cx="353675" cy="330825"/>
          </a:xfrm>
        </p:grpSpPr>
        <p:sp>
          <p:nvSpPr>
            <p:cNvPr id="8942" name="Google Shape;8942;p85"/>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3" name="Google Shape;8943;p85"/>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4" name="Google Shape;8944;p85"/>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5" name="Google Shape;8945;p85"/>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6" name="Google Shape;8946;p85"/>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7" name="Google Shape;8947;p85"/>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48" name="Google Shape;8948;p85"/>
          <p:cNvGrpSpPr/>
          <p:nvPr/>
        </p:nvGrpSpPr>
        <p:grpSpPr>
          <a:xfrm>
            <a:off x="12486559" y="6429763"/>
            <a:ext cx="504557" cy="710902"/>
            <a:chOff x="-9039300" y="3614000"/>
            <a:chExt cx="250475" cy="352875"/>
          </a:xfrm>
        </p:grpSpPr>
        <p:sp>
          <p:nvSpPr>
            <p:cNvPr id="8949" name="Google Shape;8949;p85"/>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0" name="Google Shape;8950;p85"/>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51" name="Google Shape;8951;p85"/>
          <p:cNvGrpSpPr/>
          <p:nvPr/>
        </p:nvGrpSpPr>
        <p:grpSpPr>
          <a:xfrm>
            <a:off x="15950491" y="6474243"/>
            <a:ext cx="709270" cy="709341"/>
            <a:chOff x="-9088150" y="4049550"/>
            <a:chExt cx="352100" cy="352100"/>
          </a:xfrm>
        </p:grpSpPr>
        <p:sp>
          <p:nvSpPr>
            <p:cNvPr id="8952" name="Google Shape;8952;p85"/>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3" name="Google Shape;8953;p85"/>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4" name="Google Shape;8954;p85"/>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5" name="Google Shape;8955;p85"/>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6" name="Google Shape;8956;p85"/>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7" name="Google Shape;8957;p85"/>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58" name="Google Shape;8958;p85"/>
          <p:cNvGrpSpPr/>
          <p:nvPr/>
        </p:nvGrpSpPr>
        <p:grpSpPr>
          <a:xfrm>
            <a:off x="14219220" y="5478709"/>
            <a:ext cx="631514" cy="709341"/>
            <a:chOff x="-8191825" y="3174500"/>
            <a:chExt cx="313500" cy="352100"/>
          </a:xfrm>
        </p:grpSpPr>
        <p:sp>
          <p:nvSpPr>
            <p:cNvPr id="8959" name="Google Shape;8959;p85"/>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0" name="Google Shape;8960;p85"/>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1" name="Google Shape;8961;p85"/>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62" name="Google Shape;8962;p85"/>
          <p:cNvGrpSpPr/>
          <p:nvPr/>
        </p:nvGrpSpPr>
        <p:grpSpPr>
          <a:xfrm>
            <a:off x="9717937" y="2759751"/>
            <a:ext cx="712443" cy="709945"/>
            <a:chOff x="-13947000" y="3212800"/>
            <a:chExt cx="353675" cy="352400"/>
          </a:xfrm>
        </p:grpSpPr>
        <p:sp>
          <p:nvSpPr>
            <p:cNvPr id="8963" name="Google Shape;8963;p85"/>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4" name="Google Shape;8964;p85"/>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965" name="Google Shape;8965;p85"/>
          <p:cNvSpPr/>
          <p:nvPr/>
        </p:nvSpPr>
        <p:spPr>
          <a:xfrm>
            <a:off x="9804177" y="4530819"/>
            <a:ext cx="542679" cy="707729"/>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966" name="Google Shape;8966;p85"/>
          <p:cNvGrpSpPr/>
          <p:nvPr/>
        </p:nvGrpSpPr>
        <p:grpSpPr>
          <a:xfrm>
            <a:off x="10603126" y="2758467"/>
            <a:ext cx="712443" cy="712514"/>
            <a:chOff x="-13512225" y="3211525"/>
            <a:chExt cx="353675" cy="353675"/>
          </a:xfrm>
        </p:grpSpPr>
        <p:sp>
          <p:nvSpPr>
            <p:cNvPr id="8967" name="Google Shape;8967;p85"/>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8" name="Google Shape;8968;p85"/>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9" name="Google Shape;8969;p85"/>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0" name="Google Shape;8970;p85"/>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1" name="Google Shape;8971;p85"/>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72" name="Google Shape;8972;p85"/>
          <p:cNvGrpSpPr/>
          <p:nvPr/>
        </p:nvGrpSpPr>
        <p:grpSpPr>
          <a:xfrm>
            <a:off x="12383689" y="2759247"/>
            <a:ext cx="712443" cy="710952"/>
            <a:chOff x="-12643475" y="3212300"/>
            <a:chExt cx="353675" cy="352900"/>
          </a:xfrm>
        </p:grpSpPr>
        <p:sp>
          <p:nvSpPr>
            <p:cNvPr id="8973" name="Google Shape;8973;p85"/>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4" name="Google Shape;8974;p85"/>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5" name="Google Shape;8975;p85"/>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6" name="Google Shape;8976;p85"/>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7" name="Google Shape;8977;p85"/>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8" name="Google Shape;8978;p85"/>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9" name="Google Shape;8979;p85"/>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0" name="Google Shape;8980;p85"/>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1" name="Google Shape;8981;p85"/>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82" name="Google Shape;8982;p85"/>
          <p:cNvGrpSpPr/>
          <p:nvPr/>
        </p:nvGrpSpPr>
        <p:grpSpPr>
          <a:xfrm>
            <a:off x="12383689" y="3662795"/>
            <a:ext cx="712443" cy="666732"/>
            <a:chOff x="-12643475" y="3657325"/>
            <a:chExt cx="353675" cy="330950"/>
          </a:xfrm>
        </p:grpSpPr>
        <p:sp>
          <p:nvSpPr>
            <p:cNvPr id="8983" name="Google Shape;8983;p85"/>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4" name="Google Shape;8984;p85"/>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5" name="Google Shape;8985;p85"/>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6" name="Google Shape;8986;p85"/>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7" name="Google Shape;8987;p85"/>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8" name="Google Shape;8988;p85"/>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89" name="Google Shape;8989;p85"/>
          <p:cNvGrpSpPr/>
          <p:nvPr/>
        </p:nvGrpSpPr>
        <p:grpSpPr>
          <a:xfrm>
            <a:off x="15949694" y="2760053"/>
            <a:ext cx="710831" cy="709341"/>
            <a:chOff x="-10857925" y="3213875"/>
            <a:chExt cx="352875" cy="352100"/>
          </a:xfrm>
        </p:grpSpPr>
        <p:sp>
          <p:nvSpPr>
            <p:cNvPr id="8990" name="Google Shape;8990;p85"/>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1" name="Google Shape;8991;p85"/>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2" name="Google Shape;8992;p85"/>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3" name="Google Shape;8993;p85"/>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4" name="Google Shape;8994;p85"/>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5" name="Google Shape;8995;p85"/>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6" name="Google Shape;8996;p85"/>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7" name="Google Shape;8997;p85"/>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8" name="Google Shape;8998;p85"/>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9" name="Google Shape;8999;p85"/>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00" name="Google Shape;9000;p85"/>
          <p:cNvGrpSpPr/>
          <p:nvPr/>
        </p:nvGrpSpPr>
        <p:grpSpPr>
          <a:xfrm>
            <a:off x="12383524" y="5478911"/>
            <a:ext cx="712191" cy="708938"/>
            <a:chOff x="-9089725" y="3180200"/>
            <a:chExt cx="353550" cy="351900"/>
          </a:xfrm>
        </p:grpSpPr>
        <p:sp>
          <p:nvSpPr>
            <p:cNvPr id="9001" name="Google Shape;9001;p85"/>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2" name="Google Shape;9002;p85"/>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03" name="Google Shape;9003;p85"/>
          <p:cNvGrpSpPr/>
          <p:nvPr/>
        </p:nvGrpSpPr>
        <p:grpSpPr>
          <a:xfrm>
            <a:off x="14167519" y="3638519"/>
            <a:ext cx="717177" cy="715284"/>
            <a:chOff x="7083760" y="1971660"/>
            <a:chExt cx="358588" cy="357642"/>
          </a:xfrm>
        </p:grpSpPr>
        <p:sp>
          <p:nvSpPr>
            <p:cNvPr id="9004" name="Google Shape;9004;p85"/>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5" name="Google Shape;9005;p85"/>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6" name="Google Shape;9006;p85"/>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7" name="Google Shape;9007;p85"/>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8" name="Google Shape;9008;p85"/>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9" name="Google Shape;9009;p85"/>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0" name="Google Shape;9010;p85"/>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1" name="Google Shape;9011;p85"/>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2" name="Google Shape;9012;p85"/>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3" name="Google Shape;9013;p85"/>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4" name="Google Shape;9014;p85"/>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5" name="Google Shape;9015;p85"/>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sp>
        <p:nvSpPr>
          <p:cNvPr id="9016" name="Google Shape;9016;p85"/>
          <p:cNvSpPr txBox="1"/>
          <p:nvPr/>
        </p:nvSpPr>
        <p:spPr>
          <a:xfrm>
            <a:off x="1699350" y="1430400"/>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Creative Process Icons</a:t>
            </a:r>
            <a:endParaRPr sz="4800">
              <a:solidFill>
                <a:srgbClr val="FFFFFF"/>
              </a:solidFill>
            </a:endParaRPr>
          </a:p>
        </p:txBody>
      </p:sp>
      <p:sp>
        <p:nvSpPr>
          <p:cNvPr id="9017" name="Google Shape;9017;p85"/>
          <p:cNvSpPr txBox="1"/>
          <p:nvPr/>
        </p:nvSpPr>
        <p:spPr>
          <a:xfrm>
            <a:off x="9716800" y="1430400"/>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Performing Arts Icons</a:t>
            </a:r>
            <a:endParaRPr sz="48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21" name="Shape 9021"/>
        <p:cNvGrpSpPr/>
        <p:nvPr/>
      </p:nvGrpSpPr>
      <p:grpSpPr>
        <a:xfrm>
          <a:off x="0" y="0"/>
          <a:ext cx="0" cy="0"/>
          <a:chOff x="0" y="0"/>
          <a:chExt cx="0" cy="0"/>
        </a:xfrm>
      </p:grpSpPr>
      <p:sp>
        <p:nvSpPr>
          <p:cNvPr id="9022" name="Google Shape;9022;p86"/>
          <p:cNvSpPr/>
          <p:nvPr/>
        </p:nvSpPr>
        <p:spPr>
          <a:xfrm>
            <a:off x="1603881" y="3382139"/>
            <a:ext cx="686808" cy="893995"/>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023" name="Google Shape;9023;p86"/>
          <p:cNvGrpSpPr/>
          <p:nvPr/>
        </p:nvGrpSpPr>
        <p:grpSpPr>
          <a:xfrm>
            <a:off x="1497709" y="4487015"/>
            <a:ext cx="905596" cy="898946"/>
            <a:chOff x="-21322300" y="3693325"/>
            <a:chExt cx="306400" cy="304150"/>
          </a:xfrm>
        </p:grpSpPr>
        <p:sp>
          <p:nvSpPr>
            <p:cNvPr id="9024" name="Google Shape;9024;p86"/>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5" name="Google Shape;9025;p86"/>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6" name="Google Shape;9026;p86"/>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7" name="Google Shape;9027;p86"/>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28" name="Google Shape;9028;p86"/>
          <p:cNvGrpSpPr/>
          <p:nvPr/>
        </p:nvGrpSpPr>
        <p:grpSpPr>
          <a:xfrm>
            <a:off x="1496527" y="5620487"/>
            <a:ext cx="907960" cy="845080"/>
            <a:chOff x="-21322300" y="4077125"/>
            <a:chExt cx="307200" cy="285925"/>
          </a:xfrm>
        </p:grpSpPr>
        <p:sp>
          <p:nvSpPr>
            <p:cNvPr id="9029" name="Google Shape;9029;p86"/>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0" name="Google Shape;9030;p86"/>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1" name="Google Shape;9031;p86"/>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2" name="Google Shape;9032;p86"/>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3" name="Google Shape;9033;p86"/>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4" name="Google Shape;9034;p86"/>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5" name="Google Shape;9035;p86"/>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6" name="Google Shape;9036;p86"/>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7" name="Google Shape;9037;p86"/>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8" name="Google Shape;9038;p86"/>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9" name="Google Shape;9039;p86"/>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0" name="Google Shape;9040;p86"/>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41" name="Google Shape;9041;p86"/>
          <p:cNvGrpSpPr/>
          <p:nvPr/>
        </p:nvGrpSpPr>
        <p:grpSpPr>
          <a:xfrm>
            <a:off x="7050880" y="3378255"/>
            <a:ext cx="903305" cy="900424"/>
            <a:chOff x="-19394200" y="3333800"/>
            <a:chExt cx="305625" cy="304650"/>
          </a:xfrm>
        </p:grpSpPr>
        <p:sp>
          <p:nvSpPr>
            <p:cNvPr id="9042" name="Google Shape;9042;p86"/>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3" name="Google Shape;9043;p86"/>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4" name="Google Shape;9044;p86"/>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5" name="Google Shape;9045;p86"/>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6" name="Google Shape;9046;p86"/>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7" name="Google Shape;9047;p86"/>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8" name="Google Shape;9048;p86"/>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9" name="Google Shape;9049;p86"/>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0" name="Google Shape;9050;p86"/>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51" name="Google Shape;9051;p86"/>
          <p:cNvGrpSpPr/>
          <p:nvPr/>
        </p:nvGrpSpPr>
        <p:grpSpPr>
          <a:xfrm>
            <a:off x="7048552" y="4487159"/>
            <a:ext cx="907960" cy="898650"/>
            <a:chOff x="-19396575" y="3708500"/>
            <a:chExt cx="307200" cy="304050"/>
          </a:xfrm>
        </p:grpSpPr>
        <p:sp>
          <p:nvSpPr>
            <p:cNvPr id="9052" name="Google Shape;9052;p86"/>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3" name="Google Shape;9053;p86"/>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4" name="Google Shape;9054;p86"/>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55" name="Google Shape;9055;p86"/>
          <p:cNvGrpSpPr/>
          <p:nvPr/>
        </p:nvGrpSpPr>
        <p:grpSpPr>
          <a:xfrm>
            <a:off x="7036914" y="5592923"/>
            <a:ext cx="931236" cy="900202"/>
            <a:chOff x="-19394200" y="4084200"/>
            <a:chExt cx="315075" cy="304575"/>
          </a:xfrm>
        </p:grpSpPr>
        <p:sp>
          <p:nvSpPr>
            <p:cNvPr id="9056" name="Google Shape;9056;p86"/>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7" name="Google Shape;9057;p86"/>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8" name="Google Shape;9058;p86"/>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9" name="Google Shape;9059;p86"/>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0" name="Google Shape;9060;p86"/>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1" name="Google Shape;9061;p86"/>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62" name="Google Shape;9062;p86"/>
          <p:cNvGrpSpPr/>
          <p:nvPr/>
        </p:nvGrpSpPr>
        <p:grpSpPr>
          <a:xfrm>
            <a:off x="12648335" y="3378001"/>
            <a:ext cx="800894" cy="900941"/>
            <a:chOff x="-17526750" y="3309200"/>
            <a:chExt cx="270975" cy="304825"/>
          </a:xfrm>
        </p:grpSpPr>
        <p:sp>
          <p:nvSpPr>
            <p:cNvPr id="9063" name="Google Shape;9063;p86"/>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4" name="Google Shape;9064;p86"/>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5" name="Google Shape;9065;p86"/>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6" name="Google Shape;9066;p86"/>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7" name="Google Shape;9067;p86"/>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68" name="Google Shape;9068;p86"/>
          <p:cNvGrpSpPr/>
          <p:nvPr/>
        </p:nvGrpSpPr>
        <p:grpSpPr>
          <a:xfrm>
            <a:off x="12600639" y="4488347"/>
            <a:ext cx="896286" cy="896286"/>
            <a:chOff x="-17542500" y="3684100"/>
            <a:chExt cx="303250" cy="303250"/>
          </a:xfrm>
        </p:grpSpPr>
        <p:sp>
          <p:nvSpPr>
            <p:cNvPr id="9069" name="Google Shape;9069;p86"/>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0" name="Google Shape;9070;p86"/>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1" name="Google Shape;9071;p86"/>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2" name="Google Shape;9072;p86"/>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3" name="Google Shape;9073;p86"/>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4" name="Google Shape;9074;p86"/>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5" name="Google Shape;9075;p86"/>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76" name="Google Shape;9076;p86"/>
          <p:cNvGrpSpPr/>
          <p:nvPr/>
        </p:nvGrpSpPr>
        <p:grpSpPr>
          <a:xfrm>
            <a:off x="12599456" y="5621634"/>
            <a:ext cx="898650" cy="842789"/>
            <a:chOff x="-17542500" y="4068450"/>
            <a:chExt cx="304050" cy="285150"/>
          </a:xfrm>
        </p:grpSpPr>
        <p:sp>
          <p:nvSpPr>
            <p:cNvPr id="9077" name="Google Shape;9077;p86"/>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8" name="Google Shape;9078;p86"/>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9" name="Google Shape;9079;p86"/>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0" name="Google Shape;9080;p86"/>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1" name="Google Shape;9081;p86"/>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2" name="Google Shape;9082;p86"/>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83" name="Google Shape;9083;p86"/>
          <p:cNvGrpSpPr/>
          <p:nvPr/>
        </p:nvGrpSpPr>
        <p:grpSpPr>
          <a:xfrm>
            <a:off x="7060300" y="6684422"/>
            <a:ext cx="686808" cy="898650"/>
            <a:chOff x="-15652200" y="3335975"/>
            <a:chExt cx="232375" cy="304050"/>
          </a:xfrm>
        </p:grpSpPr>
        <p:sp>
          <p:nvSpPr>
            <p:cNvPr id="9084" name="Google Shape;9084;p86"/>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5" name="Google Shape;9085;p86"/>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6" name="Google Shape;9086;p86"/>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7" name="Google Shape;9087;p86"/>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8" name="Google Shape;9088;p86"/>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9" name="Google Shape;9089;p86"/>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0" name="Google Shape;9090;p86"/>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1" name="Google Shape;9091;p86"/>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2" name="Google Shape;9092;p86"/>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93" name="Google Shape;9093;p86"/>
          <p:cNvGrpSpPr/>
          <p:nvPr/>
        </p:nvGrpSpPr>
        <p:grpSpPr>
          <a:xfrm>
            <a:off x="2606983" y="3379145"/>
            <a:ext cx="900941" cy="898650"/>
            <a:chOff x="-20946600" y="3317850"/>
            <a:chExt cx="304825" cy="304050"/>
          </a:xfrm>
        </p:grpSpPr>
        <p:sp>
          <p:nvSpPr>
            <p:cNvPr id="9094" name="Google Shape;9094;p86"/>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5" name="Google Shape;9095;p86"/>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6" name="Google Shape;9096;p86"/>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97" name="Google Shape;9097;p86"/>
          <p:cNvGrpSpPr/>
          <p:nvPr/>
        </p:nvGrpSpPr>
        <p:grpSpPr>
          <a:xfrm>
            <a:off x="2608128" y="4487458"/>
            <a:ext cx="898650" cy="898059"/>
            <a:chOff x="-20945825" y="3692175"/>
            <a:chExt cx="304050" cy="303850"/>
          </a:xfrm>
        </p:grpSpPr>
        <p:sp>
          <p:nvSpPr>
            <p:cNvPr id="9098" name="Google Shape;9098;p86"/>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9" name="Google Shape;9099;p86"/>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0" name="Google Shape;9100;p86"/>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1" name="Google Shape;9101;p86"/>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02" name="Google Shape;9102;p86"/>
          <p:cNvGrpSpPr/>
          <p:nvPr/>
        </p:nvGrpSpPr>
        <p:grpSpPr>
          <a:xfrm>
            <a:off x="2659334" y="5594885"/>
            <a:ext cx="796239" cy="896286"/>
            <a:chOff x="-20930075" y="4066100"/>
            <a:chExt cx="269400" cy="303250"/>
          </a:xfrm>
        </p:grpSpPr>
        <p:sp>
          <p:nvSpPr>
            <p:cNvPr id="9103" name="Google Shape;9103;p86"/>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4" name="Google Shape;9104;p86"/>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05" name="Google Shape;9105;p86"/>
          <p:cNvGrpSpPr/>
          <p:nvPr/>
        </p:nvGrpSpPr>
        <p:grpSpPr>
          <a:xfrm>
            <a:off x="8221777" y="3379696"/>
            <a:ext cx="745033" cy="897542"/>
            <a:chOff x="-18994100" y="3334775"/>
            <a:chExt cx="252075" cy="303675"/>
          </a:xfrm>
        </p:grpSpPr>
        <p:sp>
          <p:nvSpPr>
            <p:cNvPr id="9106" name="Google Shape;9106;p86"/>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7" name="Google Shape;9107;p86"/>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8" name="Google Shape;9108;p86"/>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9" name="Google Shape;9109;p86"/>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10" name="Google Shape;9110;p86"/>
          <p:cNvGrpSpPr/>
          <p:nvPr/>
        </p:nvGrpSpPr>
        <p:grpSpPr>
          <a:xfrm>
            <a:off x="8250889" y="4489487"/>
            <a:ext cx="686808" cy="893995"/>
            <a:chOff x="-18983850" y="3710075"/>
            <a:chExt cx="232375" cy="302475"/>
          </a:xfrm>
        </p:grpSpPr>
        <p:sp>
          <p:nvSpPr>
            <p:cNvPr id="9111" name="Google Shape;9111;p86"/>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2" name="Google Shape;9112;p86"/>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3" name="Google Shape;9113;p86"/>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4" name="Google Shape;9114;p86"/>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15" name="Google Shape;9115;p86"/>
          <p:cNvGrpSpPr/>
          <p:nvPr/>
        </p:nvGrpSpPr>
        <p:grpSpPr>
          <a:xfrm>
            <a:off x="8143823" y="5594844"/>
            <a:ext cx="900941" cy="896360"/>
            <a:chOff x="-19020075" y="4084200"/>
            <a:chExt cx="304825" cy="303275"/>
          </a:xfrm>
        </p:grpSpPr>
        <p:sp>
          <p:nvSpPr>
            <p:cNvPr id="9116" name="Google Shape;9116;p86"/>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7" name="Google Shape;9117;p86"/>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8" name="Google Shape;9118;p86"/>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9" name="Google Shape;9119;p86"/>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0" name="Google Shape;9120;p86"/>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1" name="Google Shape;9121;p86"/>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2" name="Google Shape;9122;p86"/>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3" name="Google Shape;9123;p86"/>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4" name="Google Shape;9124;p86"/>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25" name="Google Shape;9125;p86"/>
          <p:cNvGrpSpPr/>
          <p:nvPr/>
        </p:nvGrpSpPr>
        <p:grpSpPr>
          <a:xfrm>
            <a:off x="13778352" y="3378001"/>
            <a:ext cx="793874" cy="900941"/>
            <a:chOff x="-17149475" y="3309200"/>
            <a:chExt cx="268600" cy="304825"/>
          </a:xfrm>
        </p:grpSpPr>
        <p:sp>
          <p:nvSpPr>
            <p:cNvPr id="9126" name="Google Shape;9126;p86"/>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7" name="Google Shape;9127;p86"/>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28" name="Google Shape;9128;p86"/>
          <p:cNvGrpSpPr/>
          <p:nvPr/>
        </p:nvGrpSpPr>
        <p:grpSpPr>
          <a:xfrm>
            <a:off x="13725964" y="4516240"/>
            <a:ext cx="898650" cy="840499"/>
            <a:chOff x="-17168375" y="3692750"/>
            <a:chExt cx="304050" cy="284375"/>
          </a:xfrm>
        </p:grpSpPr>
        <p:sp>
          <p:nvSpPr>
            <p:cNvPr id="9129" name="Google Shape;9129;p86"/>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0" name="Google Shape;9130;p86"/>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1" name="Google Shape;9131;p86"/>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2" name="Google Shape;9132;p86"/>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3" name="Google Shape;9133;p86"/>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4" name="Google Shape;9134;p86"/>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5" name="Google Shape;9135;p86"/>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36" name="Google Shape;9136;p86"/>
          <p:cNvGrpSpPr/>
          <p:nvPr/>
        </p:nvGrpSpPr>
        <p:grpSpPr>
          <a:xfrm>
            <a:off x="13718981" y="5593704"/>
            <a:ext cx="912615" cy="898650"/>
            <a:chOff x="-17170750" y="4058800"/>
            <a:chExt cx="308775" cy="304050"/>
          </a:xfrm>
        </p:grpSpPr>
        <p:sp>
          <p:nvSpPr>
            <p:cNvPr id="9137" name="Google Shape;9137;p86"/>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8" name="Google Shape;9138;p86"/>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9" name="Google Shape;9139;p86"/>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0" name="Google Shape;9140;p86"/>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1" name="Google Shape;9141;p86"/>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2" name="Google Shape;9142;p86"/>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3" name="Google Shape;9143;p86"/>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4" name="Google Shape;9144;p86"/>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5" name="Google Shape;9145;p86"/>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6" name="Google Shape;9146;p86"/>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7" name="Google Shape;9147;p86"/>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8" name="Google Shape;9148;p86"/>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9" name="Google Shape;9149;p86"/>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0" name="Google Shape;9150;p86"/>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1" name="Google Shape;9151;p86"/>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2" name="Google Shape;9152;p86"/>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3" name="Google Shape;9153;p86"/>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54" name="Google Shape;9154;p86"/>
          <p:cNvGrpSpPr/>
          <p:nvPr/>
        </p:nvGrpSpPr>
        <p:grpSpPr>
          <a:xfrm>
            <a:off x="11442775" y="6686715"/>
            <a:ext cx="900941" cy="893995"/>
            <a:chOff x="-15688425" y="3707725"/>
            <a:chExt cx="304825" cy="302475"/>
          </a:xfrm>
        </p:grpSpPr>
        <p:sp>
          <p:nvSpPr>
            <p:cNvPr id="9155" name="Google Shape;9155;p86"/>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6" name="Google Shape;9156;p86"/>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7" name="Google Shape;9157;p86"/>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8" name="Google Shape;9158;p86"/>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9" name="Google Shape;9159;p86"/>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0" name="Google Shape;9160;p86"/>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61" name="Google Shape;9161;p86"/>
          <p:cNvGrpSpPr/>
          <p:nvPr/>
        </p:nvGrpSpPr>
        <p:grpSpPr>
          <a:xfrm>
            <a:off x="3731089" y="3380881"/>
            <a:ext cx="903305" cy="895177"/>
            <a:chOff x="-20572500" y="3319025"/>
            <a:chExt cx="305625" cy="302875"/>
          </a:xfrm>
        </p:grpSpPr>
        <p:sp>
          <p:nvSpPr>
            <p:cNvPr id="9162" name="Google Shape;9162;p86"/>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3" name="Google Shape;9163;p86"/>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64" name="Google Shape;9164;p86"/>
          <p:cNvGrpSpPr/>
          <p:nvPr/>
        </p:nvGrpSpPr>
        <p:grpSpPr>
          <a:xfrm>
            <a:off x="3733416" y="4610820"/>
            <a:ext cx="898650" cy="651340"/>
            <a:chOff x="-20571700" y="3722875"/>
            <a:chExt cx="304050" cy="220375"/>
          </a:xfrm>
        </p:grpSpPr>
        <p:sp>
          <p:nvSpPr>
            <p:cNvPr id="9165" name="Google Shape;9165;p86"/>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6" name="Google Shape;9166;p86"/>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7" name="Google Shape;9167;p86"/>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8" name="Google Shape;9168;p86"/>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9" name="Google Shape;9169;p86"/>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0" name="Google Shape;9170;p86"/>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1" name="Google Shape;9171;p86"/>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72" name="Google Shape;9172;p86"/>
          <p:cNvGrpSpPr/>
          <p:nvPr/>
        </p:nvGrpSpPr>
        <p:grpSpPr>
          <a:xfrm>
            <a:off x="3732271" y="5592557"/>
            <a:ext cx="900941" cy="900941"/>
            <a:chOff x="-20571700" y="4066875"/>
            <a:chExt cx="304825" cy="304825"/>
          </a:xfrm>
        </p:grpSpPr>
        <p:sp>
          <p:nvSpPr>
            <p:cNvPr id="9173" name="Google Shape;9173;p86"/>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4" name="Google Shape;9174;p86"/>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5" name="Google Shape;9175;p86"/>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6" name="Google Shape;9176;p86"/>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7" name="Google Shape;9177;p86"/>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8" name="Google Shape;9178;p86"/>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79" name="Google Shape;9179;p86"/>
          <p:cNvGrpSpPr/>
          <p:nvPr/>
        </p:nvGrpSpPr>
        <p:grpSpPr>
          <a:xfrm>
            <a:off x="9265675" y="3376519"/>
            <a:ext cx="907960" cy="903896"/>
            <a:chOff x="-18645175" y="3334200"/>
            <a:chExt cx="307200" cy="305825"/>
          </a:xfrm>
        </p:grpSpPr>
        <p:sp>
          <p:nvSpPr>
            <p:cNvPr id="9180" name="Google Shape;9180;p86"/>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1" name="Google Shape;9181;p86"/>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2" name="Google Shape;9182;p86"/>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3" name="Google Shape;9183;p86"/>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4" name="Google Shape;9184;p86"/>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85" name="Google Shape;9185;p86"/>
          <p:cNvGrpSpPr/>
          <p:nvPr/>
        </p:nvGrpSpPr>
        <p:grpSpPr>
          <a:xfrm>
            <a:off x="9266857" y="4485977"/>
            <a:ext cx="905596" cy="901015"/>
            <a:chOff x="-18645175" y="3708500"/>
            <a:chExt cx="306400" cy="304850"/>
          </a:xfrm>
        </p:grpSpPr>
        <p:sp>
          <p:nvSpPr>
            <p:cNvPr id="9186" name="Google Shape;9186;p86"/>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7" name="Google Shape;9187;p86"/>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8" name="Google Shape;9188;p86"/>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9" name="Google Shape;9189;p86"/>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0" name="Google Shape;9190;p86"/>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1" name="Google Shape;9191;p86"/>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2" name="Google Shape;9192;p86"/>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93" name="Google Shape;9193;p86"/>
          <p:cNvGrpSpPr/>
          <p:nvPr/>
        </p:nvGrpSpPr>
        <p:grpSpPr>
          <a:xfrm>
            <a:off x="9262202" y="5591261"/>
            <a:ext cx="914906" cy="903527"/>
            <a:chOff x="-18647525" y="4082625"/>
            <a:chExt cx="309550" cy="305700"/>
          </a:xfrm>
        </p:grpSpPr>
        <p:sp>
          <p:nvSpPr>
            <p:cNvPr id="9194" name="Google Shape;9194;p86"/>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5" name="Google Shape;9195;p86"/>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6" name="Google Shape;9196;p86"/>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7" name="Google Shape;9197;p86"/>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98" name="Google Shape;9198;p86"/>
          <p:cNvGrpSpPr/>
          <p:nvPr/>
        </p:nvGrpSpPr>
        <p:grpSpPr>
          <a:xfrm>
            <a:off x="14882970" y="3379184"/>
            <a:ext cx="791510" cy="898576"/>
            <a:chOff x="-16775350" y="3309200"/>
            <a:chExt cx="267800" cy="304025"/>
          </a:xfrm>
        </p:grpSpPr>
        <p:sp>
          <p:nvSpPr>
            <p:cNvPr id="9199" name="Google Shape;9199;p86"/>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0" name="Google Shape;9200;p86"/>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1" name="Google Shape;9201;p86"/>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02" name="Google Shape;9202;p86"/>
          <p:cNvGrpSpPr/>
          <p:nvPr/>
        </p:nvGrpSpPr>
        <p:grpSpPr>
          <a:xfrm>
            <a:off x="14882970" y="4483654"/>
            <a:ext cx="791510" cy="905670"/>
            <a:chOff x="-16775350" y="3683300"/>
            <a:chExt cx="267800" cy="306425"/>
          </a:xfrm>
        </p:grpSpPr>
        <p:sp>
          <p:nvSpPr>
            <p:cNvPr id="9203" name="Google Shape;9203;p86"/>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4" name="Google Shape;9204;p86"/>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5" name="Google Shape;9205;p86"/>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06" name="Google Shape;9206;p86"/>
          <p:cNvGrpSpPr/>
          <p:nvPr/>
        </p:nvGrpSpPr>
        <p:grpSpPr>
          <a:xfrm>
            <a:off x="14827072" y="5593741"/>
            <a:ext cx="903305" cy="898576"/>
            <a:chOff x="-16794250" y="4058225"/>
            <a:chExt cx="305625" cy="304025"/>
          </a:xfrm>
        </p:grpSpPr>
        <p:sp>
          <p:nvSpPr>
            <p:cNvPr id="9207" name="Google Shape;9207;p86"/>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8" name="Google Shape;9208;p86"/>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9" name="Google Shape;9209;p86"/>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0" name="Google Shape;9210;p86"/>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1" name="Google Shape;9211;p86"/>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2" name="Google Shape;9212;p86"/>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3" name="Google Shape;9213;p86"/>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4" name="Google Shape;9214;p86"/>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5" name="Google Shape;9215;p86"/>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216" name="Google Shape;9216;p86"/>
          <p:cNvSpPr/>
          <p:nvPr/>
        </p:nvSpPr>
        <p:spPr>
          <a:xfrm>
            <a:off x="15984410" y="3378168"/>
            <a:ext cx="905596" cy="900941"/>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217" name="Google Shape;9217;p86"/>
          <p:cNvGrpSpPr/>
          <p:nvPr/>
        </p:nvGrpSpPr>
        <p:grpSpPr>
          <a:xfrm>
            <a:off x="4829907" y="3379145"/>
            <a:ext cx="914906" cy="898650"/>
            <a:chOff x="-20199150" y="3317850"/>
            <a:chExt cx="309550" cy="304050"/>
          </a:xfrm>
        </p:grpSpPr>
        <p:sp>
          <p:nvSpPr>
            <p:cNvPr id="9218" name="Google Shape;9218;p86"/>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9" name="Google Shape;9219;p86"/>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0" name="Google Shape;9220;p86"/>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1" name="Google Shape;9221;p86"/>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2" name="Google Shape;9222;p86"/>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3" name="Google Shape;9223;p86"/>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4" name="Google Shape;9224;p86"/>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25" name="Google Shape;9225;p86"/>
          <p:cNvGrpSpPr/>
          <p:nvPr/>
        </p:nvGrpSpPr>
        <p:grpSpPr>
          <a:xfrm>
            <a:off x="4834562" y="4485722"/>
            <a:ext cx="905596" cy="901532"/>
            <a:chOff x="-20199150" y="3693150"/>
            <a:chExt cx="306400" cy="305025"/>
          </a:xfrm>
        </p:grpSpPr>
        <p:sp>
          <p:nvSpPr>
            <p:cNvPr id="9226" name="Google Shape;9226;p86"/>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7" name="Google Shape;9227;p86"/>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8" name="Google Shape;9228;p86"/>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9" name="Google Shape;9229;p86"/>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0" name="Google Shape;9230;p86"/>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1" name="Google Shape;9231;p86"/>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32" name="Google Shape;9232;p86"/>
          <p:cNvGrpSpPr/>
          <p:nvPr/>
        </p:nvGrpSpPr>
        <p:grpSpPr>
          <a:xfrm>
            <a:off x="4835707" y="5591375"/>
            <a:ext cx="903305" cy="903305"/>
            <a:chOff x="-20197575" y="4066875"/>
            <a:chExt cx="305625" cy="305625"/>
          </a:xfrm>
        </p:grpSpPr>
        <p:sp>
          <p:nvSpPr>
            <p:cNvPr id="9233" name="Google Shape;9233;p86"/>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4" name="Google Shape;9234;p86"/>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5" name="Google Shape;9235;p86"/>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6" name="Google Shape;9236;p86"/>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7" name="Google Shape;9237;p86"/>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8" name="Google Shape;9238;p86"/>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9" name="Google Shape;9239;p86"/>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0" name="Google Shape;9240;p86"/>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41" name="Google Shape;9241;p86"/>
          <p:cNvGrpSpPr/>
          <p:nvPr/>
        </p:nvGrpSpPr>
        <p:grpSpPr>
          <a:xfrm>
            <a:off x="10400143" y="3375041"/>
            <a:ext cx="898650" cy="906852"/>
            <a:chOff x="-18271050" y="3333200"/>
            <a:chExt cx="304050" cy="306825"/>
          </a:xfrm>
        </p:grpSpPr>
        <p:sp>
          <p:nvSpPr>
            <p:cNvPr id="9242" name="Google Shape;9242;p86"/>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3" name="Google Shape;9243;p86"/>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4" name="Google Shape;9244;p86"/>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5" name="Google Shape;9245;p86"/>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6" name="Google Shape;9246;p86"/>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47" name="Google Shape;9247;p86"/>
          <p:cNvGrpSpPr/>
          <p:nvPr/>
        </p:nvGrpSpPr>
        <p:grpSpPr>
          <a:xfrm>
            <a:off x="10401288" y="4488341"/>
            <a:ext cx="896360" cy="896286"/>
            <a:chOff x="-18270275" y="3710875"/>
            <a:chExt cx="303275" cy="303250"/>
          </a:xfrm>
        </p:grpSpPr>
        <p:sp>
          <p:nvSpPr>
            <p:cNvPr id="9248" name="Google Shape;9248;p86"/>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9" name="Google Shape;9249;p86"/>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0" name="Google Shape;9250;p86"/>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1" name="Google Shape;9251;p86"/>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2" name="Google Shape;9252;p86"/>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3" name="Google Shape;9253;p86"/>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54" name="Google Shape;9254;p86"/>
          <p:cNvGrpSpPr/>
          <p:nvPr/>
        </p:nvGrpSpPr>
        <p:grpSpPr>
          <a:xfrm>
            <a:off x="10508391" y="5594844"/>
            <a:ext cx="682152" cy="896360"/>
            <a:chOff x="-18234025" y="4084200"/>
            <a:chExt cx="230800" cy="303275"/>
          </a:xfrm>
        </p:grpSpPr>
        <p:sp>
          <p:nvSpPr>
            <p:cNvPr id="9255" name="Google Shape;9255;p86"/>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6" name="Google Shape;9256;p86"/>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7" name="Google Shape;9257;p86"/>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58" name="Google Shape;9258;p86"/>
          <p:cNvGrpSpPr/>
          <p:nvPr/>
        </p:nvGrpSpPr>
        <p:grpSpPr>
          <a:xfrm>
            <a:off x="4733501" y="6683282"/>
            <a:ext cx="898650" cy="900941"/>
            <a:chOff x="-16419350" y="3308400"/>
            <a:chExt cx="304050" cy="304825"/>
          </a:xfrm>
        </p:grpSpPr>
        <p:sp>
          <p:nvSpPr>
            <p:cNvPr id="9259" name="Google Shape;9259;p86"/>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0" name="Google Shape;9260;p86"/>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1" name="Google Shape;9261;p86"/>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2" name="Google Shape;9262;p86"/>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3" name="Google Shape;9263;p86"/>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4" name="Google Shape;9264;p86"/>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5" name="Google Shape;9265;p86"/>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66" name="Google Shape;9266;p86"/>
          <p:cNvGrpSpPr/>
          <p:nvPr/>
        </p:nvGrpSpPr>
        <p:grpSpPr>
          <a:xfrm>
            <a:off x="9276613" y="6680845"/>
            <a:ext cx="791510" cy="905744"/>
            <a:chOff x="-16401225" y="3683275"/>
            <a:chExt cx="267800" cy="306450"/>
          </a:xfrm>
        </p:grpSpPr>
        <p:sp>
          <p:nvSpPr>
            <p:cNvPr id="9267" name="Google Shape;9267;p86"/>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8" name="Google Shape;9268;p86"/>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9" name="Google Shape;9269;p86"/>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0" name="Google Shape;9270;p86"/>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1" name="Google Shape;9271;p86"/>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2" name="Google Shape;9272;p86"/>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3" name="Google Shape;9273;p86"/>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74" name="Google Shape;9274;p86"/>
          <p:cNvGrpSpPr/>
          <p:nvPr/>
        </p:nvGrpSpPr>
        <p:grpSpPr>
          <a:xfrm>
            <a:off x="16007511" y="5594124"/>
            <a:ext cx="900941" cy="896360"/>
            <a:chOff x="-16419350" y="4058200"/>
            <a:chExt cx="304825" cy="303275"/>
          </a:xfrm>
        </p:grpSpPr>
        <p:sp>
          <p:nvSpPr>
            <p:cNvPr id="9275" name="Google Shape;9275;p86"/>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6" name="Google Shape;9276;p86"/>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7" name="Google Shape;9277;p86"/>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8" name="Google Shape;9278;p86"/>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9" name="Google Shape;9279;p86"/>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0" name="Google Shape;9280;p86"/>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1" name="Google Shape;9281;p86"/>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82" name="Google Shape;9282;p86"/>
          <p:cNvGrpSpPr/>
          <p:nvPr/>
        </p:nvGrpSpPr>
        <p:grpSpPr>
          <a:xfrm>
            <a:off x="8061286" y="6686160"/>
            <a:ext cx="901015" cy="895177"/>
            <a:chOff x="-15296200" y="3326900"/>
            <a:chExt cx="304850" cy="302875"/>
          </a:xfrm>
        </p:grpSpPr>
        <p:sp>
          <p:nvSpPr>
            <p:cNvPr id="9283" name="Google Shape;9283;p86"/>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4" name="Google Shape;9284;p86"/>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5" name="Google Shape;9285;p86"/>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6" name="Google Shape;9286;p86"/>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7" name="Google Shape;9287;p86"/>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88" name="Google Shape;9288;p86"/>
          <p:cNvGrpSpPr/>
          <p:nvPr/>
        </p:nvGrpSpPr>
        <p:grpSpPr>
          <a:xfrm>
            <a:off x="5892592" y="3413762"/>
            <a:ext cx="973131" cy="829415"/>
            <a:chOff x="-19835275" y="3330250"/>
            <a:chExt cx="329250" cy="280625"/>
          </a:xfrm>
        </p:grpSpPr>
        <p:sp>
          <p:nvSpPr>
            <p:cNvPr id="9289" name="Google Shape;9289;p86"/>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0" name="Google Shape;9290;p86"/>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1" name="Google Shape;9291;p86"/>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92" name="Google Shape;9292;p86"/>
          <p:cNvGrpSpPr/>
          <p:nvPr/>
        </p:nvGrpSpPr>
        <p:grpSpPr>
          <a:xfrm>
            <a:off x="5928650" y="4486941"/>
            <a:ext cx="901015" cy="899094"/>
            <a:chOff x="-19822675" y="3692750"/>
            <a:chExt cx="304850" cy="304200"/>
          </a:xfrm>
        </p:grpSpPr>
        <p:sp>
          <p:nvSpPr>
            <p:cNvPr id="9293" name="Google Shape;9293;p86"/>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4" name="Google Shape;9294;p86"/>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5" name="Google Shape;9295;p86"/>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6" name="Google Shape;9296;p86"/>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7" name="Google Shape;9297;p86"/>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98" name="Google Shape;9298;p86"/>
          <p:cNvGrpSpPr/>
          <p:nvPr/>
        </p:nvGrpSpPr>
        <p:grpSpPr>
          <a:xfrm>
            <a:off x="5929833" y="5592557"/>
            <a:ext cx="898650" cy="900941"/>
            <a:chOff x="-19822675" y="4066875"/>
            <a:chExt cx="304050" cy="304825"/>
          </a:xfrm>
        </p:grpSpPr>
        <p:sp>
          <p:nvSpPr>
            <p:cNvPr id="9299" name="Google Shape;9299;p86"/>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0" name="Google Shape;9300;p86"/>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1" name="Google Shape;9301;p86"/>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2" name="Google Shape;9302;p86"/>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3" name="Google Shape;9303;p86"/>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4" name="Google Shape;9304;p86"/>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05" name="Google Shape;9305;p86"/>
          <p:cNvGrpSpPr/>
          <p:nvPr/>
        </p:nvGrpSpPr>
        <p:grpSpPr>
          <a:xfrm>
            <a:off x="11547970" y="3379142"/>
            <a:ext cx="798603" cy="898650"/>
            <a:chOff x="-17878825" y="3334400"/>
            <a:chExt cx="270200" cy="304050"/>
          </a:xfrm>
        </p:grpSpPr>
        <p:sp>
          <p:nvSpPr>
            <p:cNvPr id="9306" name="Google Shape;9306;p86"/>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7" name="Google Shape;9307;p86"/>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8" name="Google Shape;9308;p86"/>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9" name="Google Shape;9309;p86"/>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0" name="Google Shape;9310;p86"/>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1" name="Google Shape;9311;p86"/>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2" name="Google Shape;9312;p86"/>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13" name="Google Shape;9313;p86"/>
          <p:cNvGrpSpPr/>
          <p:nvPr/>
        </p:nvGrpSpPr>
        <p:grpSpPr>
          <a:xfrm>
            <a:off x="11495619" y="4484832"/>
            <a:ext cx="903305" cy="903305"/>
            <a:chOff x="-17896150" y="3709300"/>
            <a:chExt cx="305625" cy="305625"/>
          </a:xfrm>
        </p:grpSpPr>
        <p:sp>
          <p:nvSpPr>
            <p:cNvPr id="9314" name="Google Shape;9314;p86"/>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5" name="Google Shape;9315;p86"/>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6" name="Google Shape;9316;p86"/>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7" name="Google Shape;9317;p86"/>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18" name="Google Shape;9318;p86"/>
          <p:cNvGrpSpPr/>
          <p:nvPr/>
        </p:nvGrpSpPr>
        <p:grpSpPr>
          <a:xfrm>
            <a:off x="11551480" y="5591371"/>
            <a:ext cx="791584" cy="903305"/>
            <a:chOff x="-17878025" y="4082625"/>
            <a:chExt cx="267825" cy="305625"/>
          </a:xfrm>
        </p:grpSpPr>
        <p:sp>
          <p:nvSpPr>
            <p:cNvPr id="9319" name="Google Shape;9319;p86"/>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0" name="Google Shape;9320;p86"/>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1" name="Google Shape;9321;p86"/>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2" name="Google Shape;9322;p86"/>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3" name="Google Shape;9323;p86"/>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4" name="Google Shape;9324;p86"/>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5" name="Google Shape;9325;p86"/>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26" name="Google Shape;9326;p86"/>
          <p:cNvGrpSpPr/>
          <p:nvPr/>
        </p:nvGrpSpPr>
        <p:grpSpPr>
          <a:xfrm>
            <a:off x="5839265" y="6710030"/>
            <a:ext cx="901015" cy="847444"/>
            <a:chOff x="-16044450" y="3317850"/>
            <a:chExt cx="304850" cy="286725"/>
          </a:xfrm>
        </p:grpSpPr>
        <p:sp>
          <p:nvSpPr>
            <p:cNvPr id="9327" name="Google Shape;9327;p86"/>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8" name="Google Shape;9328;p86"/>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9" name="Google Shape;9329;p86"/>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0" name="Google Shape;9330;p86"/>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331" name="Google Shape;9331;p86"/>
          <p:cNvSpPr/>
          <p:nvPr/>
        </p:nvSpPr>
        <p:spPr>
          <a:xfrm>
            <a:off x="10328705" y="6683950"/>
            <a:ext cx="896360" cy="901015"/>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332" name="Google Shape;9332;p86"/>
          <p:cNvGrpSpPr/>
          <p:nvPr/>
        </p:nvGrpSpPr>
        <p:grpSpPr>
          <a:xfrm>
            <a:off x="16084298" y="4487448"/>
            <a:ext cx="747323" cy="898059"/>
            <a:chOff x="-16018450" y="4058400"/>
            <a:chExt cx="252850" cy="303850"/>
          </a:xfrm>
        </p:grpSpPr>
        <p:sp>
          <p:nvSpPr>
            <p:cNvPr id="9333" name="Google Shape;9333;p86"/>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4" name="Google Shape;9334;p86"/>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5" name="Google Shape;9335;p86"/>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6" name="Google Shape;9336;p86"/>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337" name="Google Shape;9337;p86"/>
          <p:cNvSpPr/>
          <p:nvPr/>
        </p:nvSpPr>
        <p:spPr>
          <a:xfrm>
            <a:off x="12549731" y="6686315"/>
            <a:ext cx="898576" cy="896286"/>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8" name="Google Shape;9338;p86"/>
          <p:cNvSpPr txBox="1"/>
          <p:nvPr/>
        </p:nvSpPr>
        <p:spPr>
          <a:xfrm>
            <a:off x="2096700" y="1442050"/>
            <a:ext cx="140946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Nature Icons</a:t>
            </a:r>
            <a:endParaRPr sz="48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342" name="Shape 9342"/>
        <p:cNvGrpSpPr/>
        <p:nvPr/>
      </p:nvGrpSpPr>
      <p:grpSpPr>
        <a:xfrm>
          <a:off x="0" y="0"/>
          <a:ext cx="0" cy="0"/>
          <a:chOff x="0" y="0"/>
          <a:chExt cx="0" cy="0"/>
        </a:xfrm>
      </p:grpSpPr>
      <p:grpSp>
        <p:nvGrpSpPr>
          <p:cNvPr id="9343" name="Google Shape;9343;p87"/>
          <p:cNvGrpSpPr/>
          <p:nvPr/>
        </p:nvGrpSpPr>
        <p:grpSpPr>
          <a:xfrm>
            <a:off x="1691803" y="3378483"/>
            <a:ext cx="884675" cy="839246"/>
            <a:chOff x="-6696925" y="3272575"/>
            <a:chExt cx="307200" cy="291425"/>
          </a:xfrm>
        </p:grpSpPr>
        <p:sp>
          <p:nvSpPr>
            <p:cNvPr id="9344" name="Google Shape;9344;p87"/>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5" name="Google Shape;9345;p87"/>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46" name="Google Shape;9346;p87"/>
          <p:cNvGrpSpPr/>
          <p:nvPr/>
        </p:nvGrpSpPr>
        <p:grpSpPr>
          <a:xfrm>
            <a:off x="1691768" y="4409271"/>
            <a:ext cx="884747" cy="841550"/>
            <a:chOff x="-6690625" y="3631325"/>
            <a:chExt cx="307225" cy="292225"/>
          </a:xfrm>
        </p:grpSpPr>
        <p:sp>
          <p:nvSpPr>
            <p:cNvPr id="9347" name="Google Shape;9347;p87"/>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8" name="Google Shape;9348;p87"/>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9" name="Google Shape;9349;p87"/>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0" name="Google Shape;9350;p87"/>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1" name="Google Shape;9351;p87"/>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52" name="Google Shape;9352;p87"/>
          <p:cNvGrpSpPr/>
          <p:nvPr/>
        </p:nvGrpSpPr>
        <p:grpSpPr>
          <a:xfrm>
            <a:off x="1736011" y="5513944"/>
            <a:ext cx="843853" cy="838742"/>
            <a:chOff x="-6689825" y="3992050"/>
            <a:chExt cx="293025" cy="291250"/>
          </a:xfrm>
        </p:grpSpPr>
        <p:sp>
          <p:nvSpPr>
            <p:cNvPr id="9353" name="Google Shape;9353;p87"/>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4" name="Google Shape;9354;p87"/>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5" name="Google Shape;9355;p87"/>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6" name="Google Shape;9356;p87"/>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7" name="Google Shape;9357;p87"/>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8" name="Google Shape;9358;p87"/>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9" name="Google Shape;9359;p87"/>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0" name="Google Shape;9360;p87"/>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1" name="Google Shape;9361;p87"/>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2" name="Google Shape;9362;p87"/>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3" name="Google Shape;9363;p87"/>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4" name="Google Shape;9364;p87"/>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365" name="Google Shape;9365;p87"/>
          <p:cNvSpPr/>
          <p:nvPr/>
        </p:nvSpPr>
        <p:spPr>
          <a:xfrm>
            <a:off x="7091709" y="3378398"/>
            <a:ext cx="869268" cy="838454"/>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366" name="Google Shape;9366;p87"/>
          <p:cNvGrpSpPr/>
          <p:nvPr/>
        </p:nvGrpSpPr>
        <p:grpSpPr>
          <a:xfrm>
            <a:off x="7102633" y="4410384"/>
            <a:ext cx="846085" cy="839318"/>
            <a:chOff x="-4837325" y="3612425"/>
            <a:chExt cx="293800" cy="291450"/>
          </a:xfrm>
        </p:grpSpPr>
        <p:sp>
          <p:nvSpPr>
            <p:cNvPr id="9367" name="Google Shape;9367;p87"/>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8" name="Google Shape;9368;p87"/>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9" name="Google Shape;9369;p87"/>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70" name="Google Shape;9370;p87"/>
          <p:cNvGrpSpPr/>
          <p:nvPr/>
        </p:nvGrpSpPr>
        <p:grpSpPr>
          <a:xfrm>
            <a:off x="7128698" y="5513653"/>
            <a:ext cx="841550" cy="839318"/>
            <a:chOff x="-4837325" y="3971575"/>
            <a:chExt cx="292225" cy="291450"/>
          </a:xfrm>
        </p:grpSpPr>
        <p:sp>
          <p:nvSpPr>
            <p:cNvPr id="9371" name="Google Shape;9371;p87"/>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2" name="Google Shape;9372;p87"/>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3" name="Google Shape;9373;p87"/>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4" name="Google Shape;9374;p87"/>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5" name="Google Shape;9375;p87"/>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6" name="Google Shape;9376;p87"/>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77" name="Google Shape;9377;p87"/>
          <p:cNvGrpSpPr/>
          <p:nvPr/>
        </p:nvGrpSpPr>
        <p:grpSpPr>
          <a:xfrm>
            <a:off x="12512728" y="3428370"/>
            <a:ext cx="861996" cy="739461"/>
            <a:chOff x="-3037625" y="3254850"/>
            <a:chExt cx="299325" cy="256775"/>
          </a:xfrm>
        </p:grpSpPr>
        <p:sp>
          <p:nvSpPr>
            <p:cNvPr id="9378" name="Google Shape;9378;p87"/>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9" name="Google Shape;9379;p87"/>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0" name="Google Shape;9380;p87"/>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1" name="Google Shape;9381;p87"/>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82" name="Google Shape;9382;p87"/>
          <p:cNvGrpSpPr/>
          <p:nvPr/>
        </p:nvGrpSpPr>
        <p:grpSpPr>
          <a:xfrm>
            <a:off x="12520648" y="4409230"/>
            <a:ext cx="846157" cy="841622"/>
            <a:chOff x="-3031325" y="3597450"/>
            <a:chExt cx="293825" cy="292250"/>
          </a:xfrm>
        </p:grpSpPr>
        <p:sp>
          <p:nvSpPr>
            <p:cNvPr id="9383" name="Google Shape;9383;p87"/>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4" name="Google Shape;9384;p87"/>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5" name="Google Shape;9385;p87"/>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6" name="Google Shape;9386;p87"/>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87" name="Google Shape;9387;p87"/>
          <p:cNvGrpSpPr/>
          <p:nvPr/>
        </p:nvGrpSpPr>
        <p:grpSpPr>
          <a:xfrm>
            <a:off x="12545597" y="5562427"/>
            <a:ext cx="843853" cy="741764"/>
            <a:chOff x="-3030525" y="3973150"/>
            <a:chExt cx="293025" cy="257575"/>
          </a:xfrm>
        </p:grpSpPr>
        <p:sp>
          <p:nvSpPr>
            <p:cNvPr id="9388" name="Google Shape;9388;p87"/>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9" name="Google Shape;9389;p87"/>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90" name="Google Shape;9390;p87"/>
          <p:cNvGrpSpPr/>
          <p:nvPr/>
        </p:nvGrpSpPr>
        <p:grpSpPr>
          <a:xfrm>
            <a:off x="2748783" y="6738853"/>
            <a:ext cx="843853" cy="594391"/>
            <a:chOff x="-1199300" y="3279250"/>
            <a:chExt cx="293025" cy="206400"/>
          </a:xfrm>
        </p:grpSpPr>
        <p:sp>
          <p:nvSpPr>
            <p:cNvPr id="9391" name="Google Shape;9391;p87"/>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2" name="Google Shape;9392;p87"/>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3" name="Google Shape;9393;p87"/>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4" name="Google Shape;9394;p87"/>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95" name="Google Shape;9395;p87"/>
          <p:cNvGrpSpPr/>
          <p:nvPr/>
        </p:nvGrpSpPr>
        <p:grpSpPr>
          <a:xfrm>
            <a:off x="2762955" y="3377547"/>
            <a:ext cx="889210" cy="841118"/>
            <a:chOff x="-6338550" y="3272950"/>
            <a:chExt cx="308775" cy="292075"/>
          </a:xfrm>
        </p:grpSpPr>
        <p:sp>
          <p:nvSpPr>
            <p:cNvPr id="9396" name="Google Shape;9396;p87"/>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7" name="Google Shape;9397;p87"/>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8" name="Google Shape;9398;p87"/>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99" name="Google Shape;9399;p87"/>
          <p:cNvGrpSpPr/>
          <p:nvPr/>
        </p:nvGrpSpPr>
        <p:grpSpPr>
          <a:xfrm>
            <a:off x="2785634" y="4410387"/>
            <a:ext cx="843853" cy="839318"/>
            <a:chOff x="-6329100" y="3632100"/>
            <a:chExt cx="293025" cy="291450"/>
          </a:xfrm>
        </p:grpSpPr>
        <p:sp>
          <p:nvSpPr>
            <p:cNvPr id="9400" name="Google Shape;9400;p87"/>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1" name="Google Shape;9401;p87"/>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2" name="Google Shape;9402;p87"/>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03" name="Google Shape;9403;p87"/>
          <p:cNvGrpSpPr/>
          <p:nvPr/>
        </p:nvGrpSpPr>
        <p:grpSpPr>
          <a:xfrm>
            <a:off x="2811735" y="5513656"/>
            <a:ext cx="839246" cy="839318"/>
            <a:chOff x="-6329875" y="3992050"/>
            <a:chExt cx="291425" cy="291450"/>
          </a:xfrm>
        </p:grpSpPr>
        <p:sp>
          <p:nvSpPr>
            <p:cNvPr id="9404" name="Google Shape;9404;p87"/>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5" name="Google Shape;9405;p87"/>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6" name="Google Shape;9406;p87"/>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7" name="Google Shape;9407;p87"/>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08" name="Google Shape;9408;p87"/>
          <p:cNvGrpSpPr/>
          <p:nvPr/>
        </p:nvGrpSpPr>
        <p:grpSpPr>
          <a:xfrm>
            <a:off x="8184008" y="3375060"/>
            <a:ext cx="846157" cy="846085"/>
            <a:chOff x="-4478975" y="3251700"/>
            <a:chExt cx="293825" cy="293800"/>
          </a:xfrm>
        </p:grpSpPr>
        <p:sp>
          <p:nvSpPr>
            <p:cNvPr id="9409" name="Google Shape;9409;p87"/>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0" name="Google Shape;9410;p87"/>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1" name="Google Shape;9411;p87"/>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12" name="Google Shape;9412;p87"/>
          <p:cNvGrpSpPr/>
          <p:nvPr/>
        </p:nvGrpSpPr>
        <p:grpSpPr>
          <a:xfrm>
            <a:off x="8184008" y="4410384"/>
            <a:ext cx="846157" cy="839318"/>
            <a:chOff x="-4475825" y="3612425"/>
            <a:chExt cx="293825" cy="291450"/>
          </a:xfrm>
        </p:grpSpPr>
        <p:sp>
          <p:nvSpPr>
            <p:cNvPr id="9413" name="Google Shape;9413;p87"/>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4" name="Google Shape;9414;p87"/>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5" name="Google Shape;9415;p87"/>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16" name="Google Shape;9416;p87"/>
          <p:cNvGrpSpPr/>
          <p:nvPr/>
        </p:nvGrpSpPr>
        <p:grpSpPr>
          <a:xfrm>
            <a:off x="8202154" y="5513689"/>
            <a:ext cx="857460" cy="839246"/>
            <a:chOff x="-4480550" y="3970800"/>
            <a:chExt cx="297750" cy="291425"/>
          </a:xfrm>
        </p:grpSpPr>
        <p:sp>
          <p:nvSpPr>
            <p:cNvPr id="9417" name="Google Shape;9417;p87"/>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8" name="Google Shape;9418;p87"/>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19" name="Google Shape;9419;p87"/>
          <p:cNvGrpSpPr/>
          <p:nvPr/>
        </p:nvGrpSpPr>
        <p:grpSpPr>
          <a:xfrm>
            <a:off x="13609820" y="3378442"/>
            <a:ext cx="830246" cy="839318"/>
            <a:chOff x="-2668225" y="3239075"/>
            <a:chExt cx="288300" cy="291450"/>
          </a:xfrm>
        </p:grpSpPr>
        <p:sp>
          <p:nvSpPr>
            <p:cNvPr id="9420" name="Google Shape;9420;p87"/>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1" name="Google Shape;9421;p87"/>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2" name="Google Shape;9422;p87"/>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3" name="Google Shape;9423;p87"/>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4" name="Google Shape;9424;p87"/>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25" name="Google Shape;9425;p87"/>
          <p:cNvGrpSpPr/>
          <p:nvPr/>
        </p:nvGrpSpPr>
        <p:grpSpPr>
          <a:xfrm>
            <a:off x="13604132" y="4410382"/>
            <a:ext cx="841622" cy="839318"/>
            <a:chOff x="-2671375" y="3597450"/>
            <a:chExt cx="292250" cy="291450"/>
          </a:xfrm>
        </p:grpSpPr>
        <p:sp>
          <p:nvSpPr>
            <p:cNvPr id="9426" name="Google Shape;9426;p87"/>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7" name="Google Shape;9427;p87"/>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28" name="Google Shape;9428;p87"/>
          <p:cNvGrpSpPr/>
          <p:nvPr/>
        </p:nvGrpSpPr>
        <p:grpSpPr>
          <a:xfrm>
            <a:off x="13625698" y="5511383"/>
            <a:ext cx="846085" cy="843853"/>
            <a:chOff x="-2670575" y="3956600"/>
            <a:chExt cx="293800" cy="293025"/>
          </a:xfrm>
        </p:grpSpPr>
        <p:sp>
          <p:nvSpPr>
            <p:cNvPr id="9429" name="Google Shape;9429;p87"/>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0" name="Google Shape;9430;p87"/>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1" name="Google Shape;9431;p87"/>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2" name="Google Shape;9432;p87"/>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33" name="Google Shape;9433;p87"/>
          <p:cNvGrpSpPr/>
          <p:nvPr/>
        </p:nvGrpSpPr>
        <p:grpSpPr>
          <a:xfrm>
            <a:off x="6140740" y="6623895"/>
            <a:ext cx="852925" cy="836726"/>
            <a:chOff x="-1183550" y="3586525"/>
            <a:chExt cx="296175" cy="290550"/>
          </a:xfrm>
        </p:grpSpPr>
        <p:sp>
          <p:nvSpPr>
            <p:cNvPr id="9434" name="Google Shape;9434;p87"/>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5" name="Google Shape;9435;p87"/>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6" name="Google Shape;9436;p87"/>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7" name="Google Shape;9437;p87"/>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8" name="Google Shape;9438;p87"/>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9" name="Google Shape;9439;p87"/>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0" name="Google Shape;9440;p87"/>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1" name="Google Shape;9441;p87"/>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2" name="Google Shape;9442;p87"/>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43" name="Google Shape;9443;p87"/>
          <p:cNvGrpSpPr/>
          <p:nvPr/>
        </p:nvGrpSpPr>
        <p:grpSpPr>
          <a:xfrm>
            <a:off x="3867960" y="3379599"/>
            <a:ext cx="841622" cy="837014"/>
            <a:chOff x="-5971525" y="3273750"/>
            <a:chExt cx="292250" cy="290650"/>
          </a:xfrm>
        </p:grpSpPr>
        <p:sp>
          <p:nvSpPr>
            <p:cNvPr id="9444" name="Google Shape;9444;p87"/>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5" name="Google Shape;9445;p87"/>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46" name="Google Shape;9446;p87"/>
          <p:cNvGrpSpPr/>
          <p:nvPr/>
        </p:nvGrpSpPr>
        <p:grpSpPr>
          <a:xfrm>
            <a:off x="3856621" y="4407651"/>
            <a:ext cx="864300" cy="844789"/>
            <a:chOff x="-5974675" y="3632100"/>
            <a:chExt cx="300125" cy="293350"/>
          </a:xfrm>
        </p:grpSpPr>
        <p:sp>
          <p:nvSpPr>
            <p:cNvPr id="9447" name="Google Shape;9447;p87"/>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8" name="Google Shape;9448;p87"/>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9" name="Google Shape;9449;p87"/>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50" name="Google Shape;9450;p87"/>
          <p:cNvGrpSpPr/>
          <p:nvPr/>
        </p:nvGrpSpPr>
        <p:grpSpPr>
          <a:xfrm>
            <a:off x="3916703" y="5511388"/>
            <a:ext cx="791729" cy="843853"/>
            <a:chOff x="-5971525" y="3990475"/>
            <a:chExt cx="274925" cy="293025"/>
          </a:xfrm>
        </p:grpSpPr>
        <p:sp>
          <p:nvSpPr>
            <p:cNvPr id="9451" name="Google Shape;9451;p87"/>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2" name="Google Shape;9452;p87"/>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3" name="Google Shape;9453;p87"/>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4" name="Google Shape;9454;p87"/>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55" name="Google Shape;9455;p87"/>
          <p:cNvGrpSpPr/>
          <p:nvPr/>
        </p:nvGrpSpPr>
        <p:grpSpPr>
          <a:xfrm>
            <a:off x="9263115" y="3379596"/>
            <a:ext cx="841550" cy="837014"/>
            <a:chOff x="-4118225" y="3253275"/>
            <a:chExt cx="292225" cy="290650"/>
          </a:xfrm>
        </p:grpSpPr>
        <p:sp>
          <p:nvSpPr>
            <p:cNvPr id="9456" name="Google Shape;9456;p87"/>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7" name="Google Shape;9457;p87"/>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58" name="Google Shape;9458;p87"/>
          <p:cNvGrpSpPr/>
          <p:nvPr/>
        </p:nvGrpSpPr>
        <p:grpSpPr>
          <a:xfrm>
            <a:off x="9364016" y="4409844"/>
            <a:ext cx="639748" cy="840398"/>
            <a:chOff x="-4082800" y="3612425"/>
            <a:chExt cx="222150" cy="291825"/>
          </a:xfrm>
        </p:grpSpPr>
        <p:sp>
          <p:nvSpPr>
            <p:cNvPr id="9459" name="Google Shape;9459;p87"/>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0" name="Google Shape;9460;p87"/>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1" name="Google Shape;9461;p87"/>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62" name="Google Shape;9462;p87"/>
          <p:cNvGrpSpPr/>
          <p:nvPr/>
        </p:nvGrpSpPr>
        <p:grpSpPr>
          <a:xfrm>
            <a:off x="9286913" y="5539752"/>
            <a:ext cx="841550" cy="787121"/>
            <a:chOff x="-4118225" y="3990475"/>
            <a:chExt cx="292225" cy="273325"/>
          </a:xfrm>
        </p:grpSpPr>
        <p:sp>
          <p:nvSpPr>
            <p:cNvPr id="9463" name="Google Shape;9463;p87"/>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4" name="Google Shape;9464;p87"/>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5" name="Google Shape;9465;p87"/>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6" name="Google Shape;9466;p87"/>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67" name="Google Shape;9467;p87"/>
          <p:cNvGrpSpPr/>
          <p:nvPr/>
        </p:nvGrpSpPr>
        <p:grpSpPr>
          <a:xfrm>
            <a:off x="14708221" y="3376174"/>
            <a:ext cx="789425" cy="843853"/>
            <a:chOff x="-2312225" y="3238300"/>
            <a:chExt cx="274125" cy="293025"/>
          </a:xfrm>
        </p:grpSpPr>
        <p:sp>
          <p:nvSpPr>
            <p:cNvPr id="9468" name="Google Shape;9468;p87"/>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9" name="Google Shape;9469;p87"/>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70" name="Google Shape;9470;p87"/>
          <p:cNvGrpSpPr/>
          <p:nvPr/>
        </p:nvGrpSpPr>
        <p:grpSpPr>
          <a:xfrm>
            <a:off x="14682124" y="4307172"/>
            <a:ext cx="841622" cy="1045727"/>
            <a:chOff x="-2310650" y="3525775"/>
            <a:chExt cx="292250" cy="363125"/>
          </a:xfrm>
        </p:grpSpPr>
        <p:sp>
          <p:nvSpPr>
            <p:cNvPr id="9471" name="Google Shape;9471;p87"/>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2" name="Google Shape;9472;p87"/>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3" name="Google Shape;9473;p87"/>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4" name="Google Shape;9474;p87"/>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75" name="Google Shape;9475;p87"/>
          <p:cNvGrpSpPr/>
          <p:nvPr/>
        </p:nvGrpSpPr>
        <p:grpSpPr>
          <a:xfrm>
            <a:off x="14703654" y="5513651"/>
            <a:ext cx="846157" cy="839318"/>
            <a:chOff x="-2310650" y="3958175"/>
            <a:chExt cx="293825" cy="291450"/>
          </a:xfrm>
        </p:grpSpPr>
        <p:sp>
          <p:nvSpPr>
            <p:cNvPr id="9476" name="Google Shape;9476;p87"/>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7" name="Google Shape;9477;p87"/>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78" name="Google Shape;9478;p87"/>
          <p:cNvGrpSpPr/>
          <p:nvPr/>
        </p:nvGrpSpPr>
        <p:grpSpPr>
          <a:xfrm>
            <a:off x="9437376" y="6616917"/>
            <a:ext cx="848317" cy="839318"/>
            <a:chOff x="-1182750" y="3962900"/>
            <a:chExt cx="294575" cy="291450"/>
          </a:xfrm>
        </p:grpSpPr>
        <p:sp>
          <p:nvSpPr>
            <p:cNvPr id="9479" name="Google Shape;9479;p87"/>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0" name="Google Shape;9480;p87"/>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1" name="Google Shape;9481;p87"/>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2" name="Google Shape;9482;p87"/>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3" name="Google Shape;9483;p87"/>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4" name="Google Shape;9484;p87"/>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5" name="Google Shape;9485;p87"/>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86" name="Google Shape;9486;p87"/>
          <p:cNvGrpSpPr/>
          <p:nvPr/>
        </p:nvGrpSpPr>
        <p:grpSpPr>
          <a:xfrm>
            <a:off x="4943648" y="3378447"/>
            <a:ext cx="848389" cy="839318"/>
            <a:chOff x="-5611575" y="3272950"/>
            <a:chExt cx="294600" cy="291450"/>
          </a:xfrm>
        </p:grpSpPr>
        <p:sp>
          <p:nvSpPr>
            <p:cNvPr id="9487" name="Google Shape;9487;p87"/>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8" name="Google Shape;9488;p87"/>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9" name="Google Shape;9489;p87"/>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0" name="Google Shape;9490;p87"/>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1" name="Google Shape;9491;p87"/>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92" name="Google Shape;9492;p87"/>
          <p:cNvGrpSpPr/>
          <p:nvPr/>
        </p:nvGrpSpPr>
        <p:grpSpPr>
          <a:xfrm>
            <a:off x="4943647" y="4411539"/>
            <a:ext cx="848389" cy="837014"/>
            <a:chOff x="-5613150" y="3632900"/>
            <a:chExt cx="294600" cy="290650"/>
          </a:xfrm>
        </p:grpSpPr>
        <p:sp>
          <p:nvSpPr>
            <p:cNvPr id="9493" name="Google Shape;9493;p87"/>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4" name="Google Shape;9494;p87"/>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95" name="Google Shape;9495;p87"/>
          <p:cNvGrpSpPr/>
          <p:nvPr/>
        </p:nvGrpSpPr>
        <p:grpSpPr>
          <a:xfrm>
            <a:off x="4967445" y="5512540"/>
            <a:ext cx="848389" cy="841550"/>
            <a:chOff x="-5613150" y="3991275"/>
            <a:chExt cx="294600" cy="292225"/>
          </a:xfrm>
        </p:grpSpPr>
        <p:sp>
          <p:nvSpPr>
            <p:cNvPr id="9496" name="Google Shape;9496;p87"/>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7" name="Google Shape;9497;p87"/>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8" name="Google Shape;9498;p87"/>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9" name="Google Shape;9499;p87"/>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0" name="Google Shape;9500;p87"/>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1" name="Google Shape;9501;p87"/>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2" name="Google Shape;9502;p87"/>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3" name="Google Shape;9503;p87"/>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4" name="Google Shape;9504;p87"/>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05" name="Google Shape;9505;p87"/>
          <p:cNvGrpSpPr/>
          <p:nvPr/>
        </p:nvGrpSpPr>
        <p:grpSpPr>
          <a:xfrm>
            <a:off x="10310421" y="3378876"/>
            <a:ext cx="869268" cy="838454"/>
            <a:chOff x="-3768700" y="3253275"/>
            <a:chExt cx="301850" cy="291150"/>
          </a:xfrm>
        </p:grpSpPr>
        <p:sp>
          <p:nvSpPr>
            <p:cNvPr id="9506" name="Google Shape;9506;p87"/>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7" name="Google Shape;9507;p87"/>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8" name="Google Shape;9508;p87"/>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09" name="Google Shape;9509;p87"/>
          <p:cNvGrpSpPr/>
          <p:nvPr/>
        </p:nvGrpSpPr>
        <p:grpSpPr>
          <a:xfrm>
            <a:off x="10318586" y="4434180"/>
            <a:ext cx="852925" cy="791729"/>
            <a:chOff x="-3808700" y="3628950"/>
            <a:chExt cx="296175" cy="274925"/>
          </a:xfrm>
        </p:grpSpPr>
        <p:sp>
          <p:nvSpPr>
            <p:cNvPr id="9510" name="Google Shape;9510;p87"/>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1" name="Google Shape;9511;p87"/>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2" name="Google Shape;9512;p87"/>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9513" name="Google Shape;9513;p87"/>
          <p:cNvGrpSpPr/>
          <p:nvPr/>
        </p:nvGrpSpPr>
        <p:grpSpPr>
          <a:xfrm>
            <a:off x="10449008" y="5512825"/>
            <a:ext cx="838886" cy="840974"/>
            <a:chOff x="-3771675" y="3971775"/>
            <a:chExt cx="291300" cy="292025"/>
          </a:xfrm>
        </p:grpSpPr>
        <p:sp>
          <p:nvSpPr>
            <p:cNvPr id="9514" name="Google Shape;9514;p87"/>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5" name="Google Shape;9515;p87"/>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6" name="Google Shape;9516;p87"/>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7" name="Google Shape;9517;p87"/>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8" name="Google Shape;9518;p87"/>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19" name="Google Shape;9519;p87"/>
          <p:cNvGrpSpPr/>
          <p:nvPr/>
        </p:nvGrpSpPr>
        <p:grpSpPr>
          <a:xfrm>
            <a:off x="15771897" y="3432922"/>
            <a:ext cx="840542" cy="641547"/>
            <a:chOff x="-1951475" y="3273100"/>
            <a:chExt cx="291875" cy="222775"/>
          </a:xfrm>
        </p:grpSpPr>
        <p:sp>
          <p:nvSpPr>
            <p:cNvPr id="9520" name="Google Shape;9520;p87"/>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1" name="Google Shape;9521;p87"/>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2" name="Google Shape;9522;p87"/>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23" name="Google Shape;9523;p87"/>
          <p:cNvGrpSpPr/>
          <p:nvPr/>
        </p:nvGrpSpPr>
        <p:grpSpPr>
          <a:xfrm>
            <a:off x="15766857" y="4410382"/>
            <a:ext cx="850621" cy="839318"/>
            <a:chOff x="-1951475" y="3597450"/>
            <a:chExt cx="295375" cy="291450"/>
          </a:xfrm>
        </p:grpSpPr>
        <p:sp>
          <p:nvSpPr>
            <p:cNvPr id="9524" name="Google Shape;9524;p87"/>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5" name="Google Shape;9525;p87"/>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6" name="Google Shape;9526;p87"/>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7" name="Google Shape;9527;p87"/>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28" name="Google Shape;9528;p87"/>
          <p:cNvGrpSpPr/>
          <p:nvPr/>
        </p:nvGrpSpPr>
        <p:grpSpPr>
          <a:xfrm>
            <a:off x="15771360" y="5513650"/>
            <a:ext cx="889210" cy="839318"/>
            <a:chOff x="-1960150" y="3956600"/>
            <a:chExt cx="308775" cy="291450"/>
          </a:xfrm>
        </p:grpSpPr>
        <p:sp>
          <p:nvSpPr>
            <p:cNvPr id="9529" name="Google Shape;9529;p87"/>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0" name="Google Shape;9530;p87"/>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31" name="Google Shape;9531;p87"/>
          <p:cNvGrpSpPr/>
          <p:nvPr/>
        </p:nvGrpSpPr>
        <p:grpSpPr>
          <a:xfrm>
            <a:off x="3879435" y="6615272"/>
            <a:ext cx="841550" cy="841550"/>
            <a:chOff x="-804700" y="3226500"/>
            <a:chExt cx="292225" cy="292225"/>
          </a:xfrm>
        </p:grpSpPr>
        <p:sp>
          <p:nvSpPr>
            <p:cNvPr id="9532" name="Google Shape;9532;p87"/>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3" name="Google Shape;9533;p87"/>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4" name="Google Shape;9534;p87"/>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5" name="Google Shape;9535;p87"/>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6" name="Google Shape;9536;p87"/>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7" name="Google Shape;9537;p87"/>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8" name="Google Shape;9538;p87"/>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39" name="Google Shape;9539;p87"/>
          <p:cNvGrpSpPr/>
          <p:nvPr/>
        </p:nvGrpSpPr>
        <p:grpSpPr>
          <a:xfrm>
            <a:off x="6039617" y="3377295"/>
            <a:ext cx="841550" cy="841622"/>
            <a:chOff x="-5251625" y="3272950"/>
            <a:chExt cx="292225" cy="292250"/>
          </a:xfrm>
        </p:grpSpPr>
        <p:sp>
          <p:nvSpPr>
            <p:cNvPr id="9540" name="Google Shape;9540;p87"/>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1" name="Google Shape;9541;p87"/>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2" name="Google Shape;9542;p87"/>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43" name="Google Shape;9543;p87"/>
          <p:cNvGrpSpPr/>
          <p:nvPr/>
        </p:nvGrpSpPr>
        <p:grpSpPr>
          <a:xfrm>
            <a:off x="6032813" y="4408695"/>
            <a:ext cx="855157" cy="842701"/>
            <a:chOff x="-5254775" y="3631325"/>
            <a:chExt cx="296950" cy="292625"/>
          </a:xfrm>
        </p:grpSpPr>
        <p:sp>
          <p:nvSpPr>
            <p:cNvPr id="9544" name="Google Shape;9544;p87"/>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5" name="Google Shape;9545;p87"/>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6" name="Google Shape;9546;p87"/>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7" name="Google Shape;9547;p87"/>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8" name="Google Shape;9548;p87"/>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9" name="Google Shape;9549;p87"/>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0" name="Google Shape;9550;p87"/>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51" name="Google Shape;9551;p87"/>
          <p:cNvGrpSpPr/>
          <p:nvPr/>
        </p:nvGrpSpPr>
        <p:grpSpPr>
          <a:xfrm>
            <a:off x="6064530" y="5512540"/>
            <a:ext cx="839318" cy="841550"/>
            <a:chOff x="-5251625" y="3991275"/>
            <a:chExt cx="291450" cy="292225"/>
          </a:xfrm>
        </p:grpSpPr>
        <p:sp>
          <p:nvSpPr>
            <p:cNvPr id="9552" name="Google Shape;9552;p87"/>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3" name="Google Shape;9553;p87"/>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4" name="Google Shape;9554;p87"/>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5" name="Google Shape;9555;p87"/>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6" name="Google Shape;9556;p87"/>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57" name="Google Shape;9557;p87"/>
          <p:cNvGrpSpPr/>
          <p:nvPr/>
        </p:nvGrpSpPr>
        <p:grpSpPr>
          <a:xfrm>
            <a:off x="11545696" y="3378480"/>
            <a:ext cx="639748" cy="839246"/>
            <a:chOff x="-3365275" y="3253275"/>
            <a:chExt cx="222150" cy="291425"/>
          </a:xfrm>
        </p:grpSpPr>
        <p:sp>
          <p:nvSpPr>
            <p:cNvPr id="9558" name="Google Shape;9558;p87"/>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9" name="Google Shape;9559;p87"/>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60" name="Google Shape;9560;p87"/>
          <p:cNvGrpSpPr/>
          <p:nvPr/>
        </p:nvGrpSpPr>
        <p:grpSpPr>
          <a:xfrm>
            <a:off x="11493571" y="4408116"/>
            <a:ext cx="743996" cy="843853"/>
            <a:chOff x="-3383375" y="3611625"/>
            <a:chExt cx="258350" cy="293025"/>
          </a:xfrm>
        </p:grpSpPr>
        <p:sp>
          <p:nvSpPr>
            <p:cNvPr id="9561" name="Google Shape;9561;p87"/>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2" name="Google Shape;9562;p87"/>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63" name="Google Shape;9563;p87"/>
          <p:cNvGrpSpPr/>
          <p:nvPr/>
        </p:nvGrpSpPr>
        <p:grpSpPr>
          <a:xfrm>
            <a:off x="11618270" y="5513653"/>
            <a:ext cx="542194" cy="839318"/>
            <a:chOff x="-3347950" y="3971575"/>
            <a:chExt cx="188275" cy="291450"/>
          </a:xfrm>
        </p:grpSpPr>
        <p:sp>
          <p:nvSpPr>
            <p:cNvPr id="9564" name="Google Shape;9564;p87"/>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5" name="Google Shape;9565;p87"/>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6" name="Google Shape;9566;p87"/>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67" name="Google Shape;9567;p87"/>
          <p:cNvGrpSpPr/>
          <p:nvPr/>
        </p:nvGrpSpPr>
        <p:grpSpPr>
          <a:xfrm>
            <a:off x="1717987" y="6614122"/>
            <a:ext cx="743996" cy="843853"/>
            <a:chOff x="-1575775" y="3238300"/>
            <a:chExt cx="258350" cy="293025"/>
          </a:xfrm>
        </p:grpSpPr>
        <p:sp>
          <p:nvSpPr>
            <p:cNvPr id="9568" name="Google Shape;9568;p87"/>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9" name="Google Shape;9569;p87"/>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0" name="Google Shape;9570;p87"/>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1" name="Google Shape;9571;p87"/>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2" name="Google Shape;9572;p87"/>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73" name="Google Shape;9573;p87"/>
          <p:cNvGrpSpPr/>
          <p:nvPr/>
        </p:nvGrpSpPr>
        <p:grpSpPr>
          <a:xfrm>
            <a:off x="5007784" y="6618101"/>
            <a:ext cx="846157" cy="848317"/>
            <a:chOff x="-1591550" y="3597475"/>
            <a:chExt cx="293825" cy="294575"/>
          </a:xfrm>
        </p:grpSpPr>
        <p:sp>
          <p:nvSpPr>
            <p:cNvPr id="9574" name="Google Shape;9574;p87"/>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5" name="Google Shape;9575;p87"/>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6" name="Google Shape;9576;p87"/>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77" name="Google Shape;9577;p87"/>
          <p:cNvGrpSpPr/>
          <p:nvPr/>
        </p:nvGrpSpPr>
        <p:grpSpPr>
          <a:xfrm>
            <a:off x="8306723" y="6637326"/>
            <a:ext cx="843853" cy="798497"/>
            <a:chOff x="-1592325" y="3957400"/>
            <a:chExt cx="293025" cy="277275"/>
          </a:xfrm>
        </p:grpSpPr>
        <p:sp>
          <p:nvSpPr>
            <p:cNvPr id="9578" name="Google Shape;9578;p87"/>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9" name="Google Shape;9579;p87"/>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0" name="Google Shape;9580;p87"/>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1" name="Google Shape;9581;p87"/>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82" name="Google Shape;9582;p87"/>
          <p:cNvGrpSpPr/>
          <p:nvPr/>
        </p:nvGrpSpPr>
        <p:grpSpPr>
          <a:xfrm>
            <a:off x="7280464" y="6621487"/>
            <a:ext cx="739461" cy="841550"/>
            <a:chOff x="-778700" y="3612425"/>
            <a:chExt cx="256775" cy="292225"/>
          </a:xfrm>
        </p:grpSpPr>
        <p:sp>
          <p:nvSpPr>
            <p:cNvPr id="9583" name="Google Shape;9583;p87"/>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4" name="Google Shape;9584;p87"/>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5" name="Google Shape;9585;p87"/>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6" name="Google Shape;9586;p87"/>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7" name="Google Shape;9587;p87"/>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8" name="Google Shape;9588;p87"/>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89" name="Google Shape;9589;p87"/>
          <p:cNvGrpSpPr/>
          <p:nvPr/>
        </p:nvGrpSpPr>
        <p:grpSpPr>
          <a:xfrm>
            <a:off x="12223466" y="7656610"/>
            <a:ext cx="681462" cy="775281"/>
            <a:chOff x="7728464" y="1561258"/>
            <a:chExt cx="349719" cy="397866"/>
          </a:xfrm>
        </p:grpSpPr>
        <p:sp>
          <p:nvSpPr>
            <p:cNvPr id="9590" name="Google Shape;9590;p87"/>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1" name="Google Shape;9591;p87"/>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92" name="Google Shape;9592;p87"/>
          <p:cNvGrpSpPr/>
          <p:nvPr/>
        </p:nvGrpSpPr>
        <p:grpSpPr>
          <a:xfrm>
            <a:off x="8069403" y="7656610"/>
            <a:ext cx="775362" cy="775281"/>
            <a:chOff x="5611350" y="1561258"/>
            <a:chExt cx="397907" cy="397866"/>
          </a:xfrm>
        </p:grpSpPr>
        <p:sp>
          <p:nvSpPr>
            <p:cNvPr id="9593" name="Google Shape;9593;p87"/>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4" name="Google Shape;9594;p87"/>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5" name="Google Shape;9595;p87"/>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6" name="Google Shape;9596;p87"/>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97" name="Google Shape;9597;p87"/>
          <p:cNvGrpSpPr/>
          <p:nvPr/>
        </p:nvGrpSpPr>
        <p:grpSpPr>
          <a:xfrm>
            <a:off x="9107975" y="7851142"/>
            <a:ext cx="775220" cy="386217"/>
            <a:chOff x="6140660" y="1661097"/>
            <a:chExt cx="397835" cy="198202"/>
          </a:xfrm>
        </p:grpSpPr>
        <p:sp>
          <p:nvSpPr>
            <p:cNvPr id="9598" name="Google Shape;9598;p87"/>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9" name="Google Shape;9599;p87"/>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0" name="Google Shape;9600;p87"/>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1" name="Google Shape;9601;p87"/>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02" name="Google Shape;9602;p87"/>
          <p:cNvGrpSpPr/>
          <p:nvPr/>
        </p:nvGrpSpPr>
        <p:grpSpPr>
          <a:xfrm>
            <a:off x="10146405" y="7656610"/>
            <a:ext cx="775362" cy="775281"/>
            <a:chOff x="6669907" y="1561258"/>
            <a:chExt cx="397907" cy="397866"/>
          </a:xfrm>
        </p:grpSpPr>
        <p:sp>
          <p:nvSpPr>
            <p:cNvPr id="9603" name="Google Shape;9603;p87"/>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4" name="Google Shape;9604;p87"/>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5" name="Google Shape;9605;p87"/>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6" name="Google Shape;9606;p87"/>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7" name="Google Shape;9607;p87"/>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08" name="Google Shape;9608;p87"/>
          <p:cNvGrpSpPr/>
          <p:nvPr/>
        </p:nvGrpSpPr>
        <p:grpSpPr>
          <a:xfrm>
            <a:off x="3916865" y="7771684"/>
            <a:ext cx="775362" cy="545145"/>
            <a:chOff x="3386036" y="1746339"/>
            <a:chExt cx="397907" cy="279762"/>
          </a:xfrm>
        </p:grpSpPr>
        <p:sp>
          <p:nvSpPr>
            <p:cNvPr id="9609" name="Google Shape;9609;p87"/>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0" name="Google Shape;9610;p87"/>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9611" name="Google Shape;9611;p87"/>
          <p:cNvGrpSpPr/>
          <p:nvPr/>
        </p:nvGrpSpPr>
        <p:grpSpPr>
          <a:xfrm>
            <a:off x="5992260" y="7656576"/>
            <a:ext cx="775362" cy="775362"/>
            <a:chOff x="4417380" y="1687279"/>
            <a:chExt cx="397907" cy="397907"/>
          </a:xfrm>
        </p:grpSpPr>
        <p:sp>
          <p:nvSpPr>
            <p:cNvPr id="9612" name="Google Shape;9612;p87"/>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3" name="Google Shape;9613;p87"/>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14" name="Google Shape;9614;p87"/>
          <p:cNvGrpSpPr/>
          <p:nvPr/>
        </p:nvGrpSpPr>
        <p:grpSpPr>
          <a:xfrm>
            <a:off x="15885221" y="6617073"/>
            <a:ext cx="775322" cy="775322"/>
            <a:chOff x="2869999" y="1687279"/>
            <a:chExt cx="397887" cy="397887"/>
          </a:xfrm>
        </p:grpSpPr>
        <p:sp>
          <p:nvSpPr>
            <p:cNvPr id="9615" name="Google Shape;9615;p87"/>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6" name="Google Shape;9616;p87"/>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17" name="Google Shape;9617;p87"/>
          <p:cNvGrpSpPr/>
          <p:nvPr/>
        </p:nvGrpSpPr>
        <p:grpSpPr>
          <a:xfrm>
            <a:off x="4955437" y="7657328"/>
            <a:ext cx="773614" cy="773858"/>
            <a:chOff x="3902887" y="1687655"/>
            <a:chExt cx="397010" cy="397135"/>
          </a:xfrm>
        </p:grpSpPr>
        <p:sp>
          <p:nvSpPr>
            <p:cNvPr id="9618" name="Google Shape;9618;p87"/>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9" name="Google Shape;9619;p87"/>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20" name="Google Shape;9620;p87"/>
          <p:cNvGrpSpPr/>
          <p:nvPr/>
        </p:nvGrpSpPr>
        <p:grpSpPr>
          <a:xfrm>
            <a:off x="7030831" y="7656689"/>
            <a:ext cx="775362" cy="775362"/>
            <a:chOff x="4933458" y="1687279"/>
            <a:chExt cx="397907" cy="397907"/>
          </a:xfrm>
        </p:grpSpPr>
        <p:sp>
          <p:nvSpPr>
            <p:cNvPr id="9621" name="Google Shape;9621;p87"/>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2" name="Google Shape;9622;p87"/>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23" name="Google Shape;9623;p87"/>
          <p:cNvGrpSpPr/>
          <p:nvPr/>
        </p:nvGrpSpPr>
        <p:grpSpPr>
          <a:xfrm>
            <a:off x="12696733" y="6617075"/>
            <a:ext cx="775322" cy="775322"/>
            <a:chOff x="1379798" y="1723250"/>
            <a:chExt cx="397887" cy="397887"/>
          </a:xfrm>
        </p:grpSpPr>
        <p:sp>
          <p:nvSpPr>
            <p:cNvPr id="9624" name="Google Shape;9624;p8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5" name="Google Shape;9625;p8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6" name="Google Shape;9626;p8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7" name="Google Shape;9627;p8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28" name="Google Shape;9628;p87"/>
          <p:cNvGrpSpPr/>
          <p:nvPr/>
        </p:nvGrpSpPr>
        <p:grpSpPr>
          <a:xfrm>
            <a:off x="10572492" y="6617075"/>
            <a:ext cx="775362" cy="775322"/>
            <a:chOff x="266768" y="1721375"/>
            <a:chExt cx="397907" cy="397887"/>
          </a:xfrm>
        </p:grpSpPr>
        <p:sp>
          <p:nvSpPr>
            <p:cNvPr id="9629" name="Google Shape;9629;p8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0" name="Google Shape;9630;p8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31" name="Google Shape;9631;p87"/>
          <p:cNvGrpSpPr/>
          <p:nvPr/>
        </p:nvGrpSpPr>
        <p:grpSpPr>
          <a:xfrm>
            <a:off x="11634653" y="6617075"/>
            <a:ext cx="775281" cy="775322"/>
            <a:chOff x="864491" y="1723250"/>
            <a:chExt cx="397866" cy="397887"/>
          </a:xfrm>
        </p:grpSpPr>
        <p:sp>
          <p:nvSpPr>
            <p:cNvPr id="9632" name="Google Shape;9632;p8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3" name="Google Shape;9633;p8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4" name="Google Shape;9634;p8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635" name="Google Shape;9635;p87"/>
          <p:cNvSpPr/>
          <p:nvPr/>
        </p:nvSpPr>
        <p:spPr>
          <a:xfrm>
            <a:off x="13758854" y="6687530"/>
            <a:ext cx="777692" cy="634289"/>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636" name="Google Shape;9636;p87"/>
          <p:cNvGrpSpPr/>
          <p:nvPr/>
        </p:nvGrpSpPr>
        <p:grpSpPr>
          <a:xfrm>
            <a:off x="14823344" y="6617847"/>
            <a:ext cx="775078" cy="773776"/>
            <a:chOff x="2408992" y="1722875"/>
            <a:chExt cx="397761" cy="397093"/>
          </a:xfrm>
        </p:grpSpPr>
        <p:sp>
          <p:nvSpPr>
            <p:cNvPr id="9637" name="Google Shape;9637;p87"/>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8" name="Google Shape;9638;p87"/>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39" name="Google Shape;9639;p87"/>
          <p:cNvGrpSpPr/>
          <p:nvPr/>
        </p:nvGrpSpPr>
        <p:grpSpPr>
          <a:xfrm>
            <a:off x="13168308" y="7654119"/>
            <a:ext cx="777932" cy="777932"/>
            <a:chOff x="1190625" y="238125"/>
            <a:chExt cx="5235075" cy="5235075"/>
          </a:xfrm>
        </p:grpSpPr>
        <p:sp>
          <p:nvSpPr>
            <p:cNvPr id="9640" name="Google Shape;9640;p87"/>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1" name="Google Shape;9641;p87"/>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42" name="Google Shape;9642;p87"/>
          <p:cNvGrpSpPr/>
          <p:nvPr/>
        </p:nvGrpSpPr>
        <p:grpSpPr>
          <a:xfrm>
            <a:off x="11184976" y="7656610"/>
            <a:ext cx="775281" cy="775281"/>
            <a:chOff x="7199196" y="1561258"/>
            <a:chExt cx="397866" cy="397866"/>
          </a:xfrm>
        </p:grpSpPr>
        <p:sp>
          <p:nvSpPr>
            <p:cNvPr id="9643" name="Google Shape;9643;p87"/>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4" name="Google Shape;9644;p87"/>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5" name="Google Shape;9645;p87"/>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646" name="Google Shape;9646;p87"/>
          <p:cNvSpPr txBox="1"/>
          <p:nvPr/>
        </p:nvSpPr>
        <p:spPr>
          <a:xfrm>
            <a:off x="2096700" y="1439303"/>
            <a:ext cx="140946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SEO &amp; Marketing Icons</a:t>
            </a:r>
            <a:endParaRPr sz="48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650" name="Shape 9650"/>
        <p:cNvGrpSpPr/>
        <p:nvPr/>
      </p:nvGrpSpPr>
      <p:grpSpPr>
        <a:xfrm>
          <a:off x="0" y="0"/>
          <a:ext cx="0" cy="0"/>
          <a:chOff x="0" y="0"/>
          <a:chExt cx="0" cy="0"/>
        </a:xfrm>
      </p:grpSpPr>
      <p:pic>
        <p:nvPicPr>
          <p:cNvPr id="9651" name="Google Shape;9651;p88">
            <a:hlinkClick r:id="rId3"/>
          </p:cNvPr>
          <p:cNvPicPr preferRelativeResize="0"/>
          <p:nvPr/>
        </p:nvPicPr>
        <p:blipFill>
          <a:blip r:embed="rId4">
            <a:alphaModFix/>
          </a:blip>
          <a:stretch>
            <a:fillRect/>
          </a:stretch>
        </p:blipFill>
        <p:spPr>
          <a:xfrm>
            <a:off x="6902126" y="4246150"/>
            <a:ext cx="4483748" cy="1794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40"/>
          <p:cNvSpPr txBox="1"/>
          <p:nvPr>
            <p:ph type="title"/>
          </p:nvPr>
        </p:nvSpPr>
        <p:spPr>
          <a:xfrm>
            <a:off x="1440000" y="926400"/>
            <a:ext cx="15408000" cy="114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T</a:t>
            </a:r>
            <a:r>
              <a:rPr lang="en"/>
              <a:t>able of contents</a:t>
            </a:r>
            <a:endParaRPr/>
          </a:p>
        </p:txBody>
      </p:sp>
      <p:sp>
        <p:nvSpPr>
          <p:cNvPr id="1005" name="Google Shape;1005;p40"/>
          <p:cNvSpPr txBox="1"/>
          <p:nvPr>
            <p:ph idx="2" type="title"/>
          </p:nvPr>
        </p:nvSpPr>
        <p:spPr>
          <a:xfrm>
            <a:off x="1440000" y="3975300"/>
            <a:ext cx="4611000" cy="105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Project </a:t>
            </a:r>
            <a:endParaRPr/>
          </a:p>
        </p:txBody>
      </p:sp>
      <p:sp>
        <p:nvSpPr>
          <p:cNvPr id="1006" name="Google Shape;1006;p40"/>
          <p:cNvSpPr txBox="1"/>
          <p:nvPr>
            <p:ph idx="1" type="subTitle"/>
          </p:nvPr>
        </p:nvSpPr>
        <p:spPr>
          <a:xfrm>
            <a:off x="1440000" y="4843550"/>
            <a:ext cx="4611000" cy="969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You can describe the topic of the section here</a:t>
            </a:r>
            <a:endParaRPr/>
          </a:p>
        </p:txBody>
      </p:sp>
      <p:sp>
        <p:nvSpPr>
          <p:cNvPr id="1007" name="Google Shape;1007;p40"/>
          <p:cNvSpPr txBox="1"/>
          <p:nvPr>
            <p:ph idx="3" type="title"/>
          </p:nvPr>
        </p:nvSpPr>
        <p:spPr>
          <a:xfrm>
            <a:off x="6838538" y="3975300"/>
            <a:ext cx="4611000" cy="105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Major Needs</a:t>
            </a:r>
            <a:endParaRPr/>
          </a:p>
        </p:txBody>
      </p:sp>
      <p:sp>
        <p:nvSpPr>
          <p:cNvPr id="1008" name="Google Shape;1008;p40"/>
          <p:cNvSpPr txBox="1"/>
          <p:nvPr>
            <p:ph idx="4" type="subTitle"/>
          </p:nvPr>
        </p:nvSpPr>
        <p:spPr>
          <a:xfrm>
            <a:off x="6838538" y="4843550"/>
            <a:ext cx="4611000" cy="969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1009" name="Google Shape;1009;p40"/>
          <p:cNvSpPr txBox="1"/>
          <p:nvPr>
            <p:ph idx="5" type="title"/>
          </p:nvPr>
        </p:nvSpPr>
        <p:spPr>
          <a:xfrm>
            <a:off x="1440000" y="7370350"/>
            <a:ext cx="4611000" cy="105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Sneak Peek</a:t>
            </a:r>
            <a:r>
              <a:rPr lang="en"/>
              <a:t> </a:t>
            </a:r>
            <a:endParaRPr/>
          </a:p>
        </p:txBody>
      </p:sp>
      <p:sp>
        <p:nvSpPr>
          <p:cNvPr id="1010" name="Google Shape;1010;p40"/>
          <p:cNvSpPr txBox="1"/>
          <p:nvPr>
            <p:ph idx="6" type="subTitle"/>
          </p:nvPr>
        </p:nvSpPr>
        <p:spPr>
          <a:xfrm>
            <a:off x="1440000" y="8238600"/>
            <a:ext cx="4611000" cy="969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1011" name="Google Shape;1011;p40"/>
          <p:cNvSpPr txBox="1"/>
          <p:nvPr>
            <p:ph idx="7" type="title"/>
          </p:nvPr>
        </p:nvSpPr>
        <p:spPr>
          <a:xfrm>
            <a:off x="6838538" y="7370350"/>
            <a:ext cx="4611000" cy="105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Our Team</a:t>
            </a:r>
            <a:endParaRPr/>
          </a:p>
        </p:txBody>
      </p:sp>
      <p:sp>
        <p:nvSpPr>
          <p:cNvPr id="1012" name="Google Shape;1012;p40"/>
          <p:cNvSpPr txBox="1"/>
          <p:nvPr>
            <p:ph idx="8" type="subTitle"/>
          </p:nvPr>
        </p:nvSpPr>
        <p:spPr>
          <a:xfrm>
            <a:off x="6838538" y="8238600"/>
            <a:ext cx="4611000" cy="969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1013" name="Google Shape;1013;p40"/>
          <p:cNvSpPr txBox="1"/>
          <p:nvPr>
            <p:ph idx="9" type="title"/>
          </p:nvPr>
        </p:nvSpPr>
        <p:spPr>
          <a:xfrm>
            <a:off x="12237091" y="3975300"/>
            <a:ext cx="4611000" cy="105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Project Goals</a:t>
            </a:r>
            <a:endParaRPr/>
          </a:p>
        </p:txBody>
      </p:sp>
      <p:sp>
        <p:nvSpPr>
          <p:cNvPr id="1014" name="Google Shape;1014;p40"/>
          <p:cNvSpPr txBox="1"/>
          <p:nvPr>
            <p:ph idx="13" type="subTitle"/>
          </p:nvPr>
        </p:nvSpPr>
        <p:spPr>
          <a:xfrm>
            <a:off x="12237091" y="4843550"/>
            <a:ext cx="4611000" cy="969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1015" name="Google Shape;1015;p40"/>
          <p:cNvSpPr txBox="1"/>
          <p:nvPr>
            <p:ph idx="14" type="title"/>
          </p:nvPr>
        </p:nvSpPr>
        <p:spPr>
          <a:xfrm>
            <a:off x="12237091" y="7370350"/>
            <a:ext cx="4611000" cy="105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Mobile Web</a:t>
            </a:r>
            <a:r>
              <a:rPr lang="en"/>
              <a:t> </a:t>
            </a:r>
            <a:endParaRPr/>
          </a:p>
        </p:txBody>
      </p:sp>
      <p:sp>
        <p:nvSpPr>
          <p:cNvPr id="1016" name="Google Shape;1016;p40"/>
          <p:cNvSpPr txBox="1"/>
          <p:nvPr>
            <p:ph idx="15" type="subTitle"/>
          </p:nvPr>
        </p:nvSpPr>
        <p:spPr>
          <a:xfrm>
            <a:off x="12237091" y="8238600"/>
            <a:ext cx="4611000" cy="969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1017" name="Google Shape;1017;p40"/>
          <p:cNvSpPr txBox="1"/>
          <p:nvPr>
            <p:ph idx="16" type="title"/>
          </p:nvPr>
        </p:nvSpPr>
        <p:spPr>
          <a:xfrm>
            <a:off x="1440000" y="6408050"/>
            <a:ext cx="3768600" cy="105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04</a:t>
            </a:r>
            <a:endParaRPr/>
          </a:p>
        </p:txBody>
      </p:sp>
      <p:sp>
        <p:nvSpPr>
          <p:cNvPr id="1018" name="Google Shape;1018;p40"/>
          <p:cNvSpPr txBox="1"/>
          <p:nvPr>
            <p:ph idx="17" type="title"/>
          </p:nvPr>
        </p:nvSpPr>
        <p:spPr>
          <a:xfrm>
            <a:off x="6838550" y="6399900"/>
            <a:ext cx="3768600" cy="105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05</a:t>
            </a:r>
            <a:endParaRPr/>
          </a:p>
        </p:txBody>
      </p:sp>
      <p:sp>
        <p:nvSpPr>
          <p:cNvPr id="1019" name="Google Shape;1019;p40"/>
          <p:cNvSpPr txBox="1"/>
          <p:nvPr>
            <p:ph idx="18" type="title"/>
          </p:nvPr>
        </p:nvSpPr>
        <p:spPr>
          <a:xfrm>
            <a:off x="12237100" y="6399900"/>
            <a:ext cx="3768600" cy="105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06</a:t>
            </a:r>
            <a:endParaRPr/>
          </a:p>
        </p:txBody>
      </p:sp>
      <p:sp>
        <p:nvSpPr>
          <p:cNvPr id="1020" name="Google Shape;1020;p40"/>
          <p:cNvSpPr txBox="1"/>
          <p:nvPr>
            <p:ph idx="19" type="title"/>
          </p:nvPr>
        </p:nvSpPr>
        <p:spPr>
          <a:xfrm>
            <a:off x="1440000" y="3024250"/>
            <a:ext cx="3768600" cy="105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01</a:t>
            </a:r>
            <a:endParaRPr/>
          </a:p>
        </p:txBody>
      </p:sp>
      <p:sp>
        <p:nvSpPr>
          <p:cNvPr id="1021" name="Google Shape;1021;p40"/>
          <p:cNvSpPr txBox="1"/>
          <p:nvPr>
            <p:ph idx="20" type="title"/>
          </p:nvPr>
        </p:nvSpPr>
        <p:spPr>
          <a:xfrm>
            <a:off x="6838550" y="3016100"/>
            <a:ext cx="3768600" cy="105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02</a:t>
            </a:r>
            <a:endParaRPr/>
          </a:p>
        </p:txBody>
      </p:sp>
      <p:sp>
        <p:nvSpPr>
          <p:cNvPr id="1022" name="Google Shape;1022;p40"/>
          <p:cNvSpPr txBox="1"/>
          <p:nvPr>
            <p:ph idx="21" type="title"/>
          </p:nvPr>
        </p:nvSpPr>
        <p:spPr>
          <a:xfrm>
            <a:off x="12237100" y="3016100"/>
            <a:ext cx="3768600" cy="105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03</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41"/>
          <p:cNvSpPr txBox="1"/>
          <p:nvPr>
            <p:ph type="title"/>
          </p:nvPr>
        </p:nvSpPr>
        <p:spPr>
          <a:xfrm>
            <a:off x="1440000" y="3237575"/>
            <a:ext cx="9898800" cy="1683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Our company</a:t>
            </a:r>
            <a:endParaRPr/>
          </a:p>
        </p:txBody>
      </p:sp>
      <p:sp>
        <p:nvSpPr>
          <p:cNvPr id="1028" name="Google Shape;1028;p41"/>
          <p:cNvSpPr txBox="1"/>
          <p:nvPr>
            <p:ph idx="1" type="subTitle"/>
          </p:nvPr>
        </p:nvSpPr>
        <p:spPr>
          <a:xfrm>
            <a:off x="1440000" y="5200249"/>
            <a:ext cx="9322200" cy="18078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rPr lang="en"/>
              <a:t>Mercury is the closest planet to the Sun. It’s only a bit larger than our Moon. The planet’s name has nothing to do with the liquid metal</a:t>
            </a:r>
            <a:endParaRPr/>
          </a:p>
        </p:txBody>
      </p:sp>
      <p:grpSp>
        <p:nvGrpSpPr>
          <p:cNvPr id="1029" name="Google Shape;1029;p41"/>
          <p:cNvGrpSpPr/>
          <p:nvPr/>
        </p:nvGrpSpPr>
        <p:grpSpPr>
          <a:xfrm>
            <a:off x="12895500" y="2743200"/>
            <a:ext cx="4059000" cy="4800600"/>
            <a:chOff x="6447750" y="1371600"/>
            <a:chExt cx="2029500" cy="2400300"/>
          </a:xfrm>
        </p:grpSpPr>
        <p:sp>
          <p:nvSpPr>
            <p:cNvPr id="1030" name="Google Shape;1030;p41"/>
            <p:cNvSpPr/>
            <p:nvPr/>
          </p:nvSpPr>
          <p:spPr>
            <a:xfrm>
              <a:off x="6447750" y="1371600"/>
              <a:ext cx="2029500" cy="24003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 name="Google Shape;1031;p41"/>
            <p:cNvSpPr/>
            <p:nvPr/>
          </p:nvSpPr>
          <p:spPr>
            <a:xfrm>
              <a:off x="7163576" y="2020169"/>
              <a:ext cx="615336" cy="1011133"/>
            </a:xfrm>
            <a:custGeom>
              <a:rect b="b" l="l" r="r" t="t"/>
              <a:pathLst>
                <a:path extrusionOk="0" h="26607" w="16192">
                  <a:moveTo>
                    <a:pt x="1" y="0"/>
                  </a:moveTo>
                  <a:lnTo>
                    <a:pt x="1" y="26607"/>
                  </a:lnTo>
                  <a:lnTo>
                    <a:pt x="16192" y="26607"/>
                  </a:lnTo>
                  <a:lnTo>
                    <a:pt x="16192"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2" name="Google Shape;1032;p41"/>
            <p:cNvSpPr/>
            <p:nvPr/>
          </p:nvSpPr>
          <p:spPr>
            <a:xfrm>
              <a:off x="7247789" y="2486918"/>
              <a:ext cx="457170" cy="457170"/>
            </a:xfrm>
            <a:custGeom>
              <a:rect b="b" l="l" r="r" t="t"/>
              <a:pathLst>
                <a:path extrusionOk="0" h="12030" w="12030">
                  <a:moveTo>
                    <a:pt x="1" y="0"/>
                  </a:moveTo>
                  <a:lnTo>
                    <a:pt x="1" y="12029"/>
                  </a:lnTo>
                  <a:lnTo>
                    <a:pt x="12030" y="12029"/>
                  </a:lnTo>
                  <a:lnTo>
                    <a:pt x="1203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3" name="Google Shape;1033;p41"/>
            <p:cNvSpPr/>
            <p:nvPr/>
          </p:nvSpPr>
          <p:spPr>
            <a:xfrm>
              <a:off x="7247789" y="2097163"/>
              <a:ext cx="457170" cy="457170"/>
            </a:xfrm>
            <a:custGeom>
              <a:rect b="b" l="l" r="r" t="t"/>
              <a:pathLst>
                <a:path extrusionOk="0" h="12030" w="12030">
                  <a:moveTo>
                    <a:pt x="1" y="0"/>
                  </a:moveTo>
                  <a:lnTo>
                    <a:pt x="1" y="12029"/>
                  </a:lnTo>
                  <a:lnTo>
                    <a:pt x="12030" y="12029"/>
                  </a:lnTo>
                  <a:lnTo>
                    <a:pt x="1203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4" name="Google Shape;1034;p41"/>
            <p:cNvSpPr/>
            <p:nvPr/>
          </p:nvSpPr>
          <p:spPr>
            <a:xfrm>
              <a:off x="7305552" y="1632809"/>
              <a:ext cx="144980" cy="238846"/>
            </a:xfrm>
            <a:custGeom>
              <a:rect b="b" l="l" r="r" t="t"/>
              <a:pathLst>
                <a:path extrusionOk="0" h="6285" w="3815">
                  <a:moveTo>
                    <a:pt x="1915" y="1076"/>
                  </a:moveTo>
                  <a:cubicBezTo>
                    <a:pt x="2374" y="1076"/>
                    <a:pt x="2406" y="1520"/>
                    <a:pt x="2406" y="1884"/>
                  </a:cubicBezTo>
                  <a:lnTo>
                    <a:pt x="2406" y="4353"/>
                  </a:lnTo>
                  <a:cubicBezTo>
                    <a:pt x="2406" y="4702"/>
                    <a:pt x="2374" y="5208"/>
                    <a:pt x="1931" y="5208"/>
                  </a:cubicBezTo>
                  <a:cubicBezTo>
                    <a:pt x="1472" y="5208"/>
                    <a:pt x="1408" y="4702"/>
                    <a:pt x="1408" y="4353"/>
                  </a:cubicBezTo>
                  <a:lnTo>
                    <a:pt x="1408" y="1884"/>
                  </a:lnTo>
                  <a:cubicBezTo>
                    <a:pt x="1408" y="1520"/>
                    <a:pt x="1472" y="1076"/>
                    <a:pt x="1915" y="1076"/>
                  </a:cubicBezTo>
                  <a:close/>
                  <a:moveTo>
                    <a:pt x="1931" y="0"/>
                  </a:moveTo>
                  <a:cubicBezTo>
                    <a:pt x="697" y="0"/>
                    <a:pt x="0" y="650"/>
                    <a:pt x="0" y="1789"/>
                  </a:cubicBezTo>
                  <a:lnTo>
                    <a:pt x="0" y="4242"/>
                  </a:lnTo>
                  <a:cubicBezTo>
                    <a:pt x="0" y="5588"/>
                    <a:pt x="507" y="6284"/>
                    <a:pt x="1931" y="6284"/>
                  </a:cubicBezTo>
                  <a:cubicBezTo>
                    <a:pt x="3339" y="6284"/>
                    <a:pt x="3814" y="5588"/>
                    <a:pt x="3814" y="4242"/>
                  </a:cubicBezTo>
                  <a:lnTo>
                    <a:pt x="3814" y="1789"/>
                  </a:lnTo>
                  <a:cubicBezTo>
                    <a:pt x="3814" y="650"/>
                    <a:pt x="3149" y="0"/>
                    <a:pt x="193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5" name="Google Shape;1035;p41"/>
            <p:cNvSpPr/>
            <p:nvPr/>
          </p:nvSpPr>
          <p:spPr>
            <a:xfrm>
              <a:off x="7475726" y="1638243"/>
              <a:ext cx="142623" cy="227977"/>
            </a:xfrm>
            <a:custGeom>
              <a:rect b="b" l="l" r="r" t="t"/>
              <a:pathLst>
                <a:path extrusionOk="0" h="5999" w="3753">
                  <a:moveTo>
                    <a:pt x="1" y="0"/>
                  </a:moveTo>
                  <a:lnTo>
                    <a:pt x="1" y="5998"/>
                  </a:lnTo>
                  <a:lnTo>
                    <a:pt x="1330" y="5998"/>
                  </a:lnTo>
                  <a:lnTo>
                    <a:pt x="1204" y="2659"/>
                  </a:lnTo>
                  <a:lnTo>
                    <a:pt x="1220" y="2643"/>
                  </a:lnTo>
                  <a:lnTo>
                    <a:pt x="2312" y="5998"/>
                  </a:lnTo>
                  <a:lnTo>
                    <a:pt x="3753" y="5998"/>
                  </a:lnTo>
                  <a:lnTo>
                    <a:pt x="3753" y="0"/>
                  </a:lnTo>
                  <a:lnTo>
                    <a:pt x="2423" y="0"/>
                  </a:lnTo>
                  <a:lnTo>
                    <a:pt x="2550" y="3356"/>
                  </a:lnTo>
                  <a:lnTo>
                    <a:pt x="2533" y="3356"/>
                  </a:lnTo>
                  <a:lnTo>
                    <a:pt x="144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6" name="Google Shape;1036;p41"/>
            <p:cNvSpPr/>
            <p:nvPr/>
          </p:nvSpPr>
          <p:spPr>
            <a:xfrm>
              <a:off x="7238174" y="3233403"/>
              <a:ext cx="144980" cy="239416"/>
            </a:xfrm>
            <a:custGeom>
              <a:rect b="b" l="l" r="r" t="t"/>
              <a:pathLst>
                <a:path extrusionOk="0" h="6300" w="3815">
                  <a:moveTo>
                    <a:pt x="1915" y="1092"/>
                  </a:moveTo>
                  <a:cubicBezTo>
                    <a:pt x="2375" y="1092"/>
                    <a:pt x="2406" y="1519"/>
                    <a:pt x="2406" y="1899"/>
                  </a:cubicBezTo>
                  <a:lnTo>
                    <a:pt x="2406" y="4352"/>
                  </a:lnTo>
                  <a:cubicBezTo>
                    <a:pt x="2406" y="4700"/>
                    <a:pt x="2375" y="5207"/>
                    <a:pt x="1915" y="5207"/>
                  </a:cubicBezTo>
                  <a:cubicBezTo>
                    <a:pt x="1472" y="5207"/>
                    <a:pt x="1409" y="4700"/>
                    <a:pt x="1409" y="4352"/>
                  </a:cubicBezTo>
                  <a:lnTo>
                    <a:pt x="1409" y="1899"/>
                  </a:lnTo>
                  <a:cubicBezTo>
                    <a:pt x="1409" y="1519"/>
                    <a:pt x="1472" y="1092"/>
                    <a:pt x="1915" y="1092"/>
                  </a:cubicBezTo>
                  <a:close/>
                  <a:moveTo>
                    <a:pt x="1915" y="0"/>
                  </a:moveTo>
                  <a:cubicBezTo>
                    <a:pt x="697" y="0"/>
                    <a:pt x="1" y="648"/>
                    <a:pt x="1" y="1804"/>
                  </a:cubicBezTo>
                  <a:lnTo>
                    <a:pt x="1" y="4242"/>
                  </a:lnTo>
                  <a:cubicBezTo>
                    <a:pt x="1" y="5587"/>
                    <a:pt x="491" y="6299"/>
                    <a:pt x="1915" y="6299"/>
                  </a:cubicBezTo>
                  <a:cubicBezTo>
                    <a:pt x="3340" y="6299"/>
                    <a:pt x="3814" y="5587"/>
                    <a:pt x="3814" y="4242"/>
                  </a:cubicBezTo>
                  <a:lnTo>
                    <a:pt x="3814" y="1804"/>
                  </a:lnTo>
                  <a:cubicBezTo>
                    <a:pt x="3814" y="648"/>
                    <a:pt x="3150" y="0"/>
                    <a:pt x="191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7" name="Google Shape;1037;p41"/>
            <p:cNvSpPr/>
            <p:nvPr/>
          </p:nvSpPr>
          <p:spPr>
            <a:xfrm>
              <a:off x="7410210" y="3238762"/>
              <a:ext cx="125712" cy="228623"/>
            </a:xfrm>
            <a:custGeom>
              <a:rect b="b" l="l" r="r" t="t"/>
              <a:pathLst>
                <a:path extrusionOk="0" h="6016" w="3308">
                  <a:moveTo>
                    <a:pt x="0" y="1"/>
                  </a:moveTo>
                  <a:lnTo>
                    <a:pt x="0" y="6015"/>
                  </a:lnTo>
                  <a:lnTo>
                    <a:pt x="1408" y="6015"/>
                  </a:lnTo>
                  <a:lnTo>
                    <a:pt x="1408" y="3468"/>
                  </a:lnTo>
                  <a:lnTo>
                    <a:pt x="3149" y="3468"/>
                  </a:lnTo>
                  <a:lnTo>
                    <a:pt x="3149" y="2280"/>
                  </a:lnTo>
                  <a:lnTo>
                    <a:pt x="1408" y="2280"/>
                  </a:lnTo>
                  <a:lnTo>
                    <a:pt x="1408" y="1204"/>
                  </a:lnTo>
                  <a:lnTo>
                    <a:pt x="3308" y="1204"/>
                  </a:lnTo>
                  <a:lnTo>
                    <a:pt x="330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8" name="Google Shape;1038;p41"/>
            <p:cNvSpPr/>
            <p:nvPr/>
          </p:nvSpPr>
          <p:spPr>
            <a:xfrm>
              <a:off x="7561763" y="3238762"/>
              <a:ext cx="126358" cy="228623"/>
            </a:xfrm>
            <a:custGeom>
              <a:rect b="b" l="l" r="r" t="t"/>
              <a:pathLst>
                <a:path extrusionOk="0" h="6016" w="3325">
                  <a:moveTo>
                    <a:pt x="1" y="1"/>
                  </a:moveTo>
                  <a:lnTo>
                    <a:pt x="1" y="6015"/>
                  </a:lnTo>
                  <a:lnTo>
                    <a:pt x="1409" y="6015"/>
                  </a:lnTo>
                  <a:lnTo>
                    <a:pt x="1409" y="3468"/>
                  </a:lnTo>
                  <a:lnTo>
                    <a:pt x="3166" y="3468"/>
                  </a:lnTo>
                  <a:lnTo>
                    <a:pt x="3166" y="2280"/>
                  </a:lnTo>
                  <a:lnTo>
                    <a:pt x="1409" y="2280"/>
                  </a:lnTo>
                  <a:lnTo>
                    <a:pt x="1409" y="1204"/>
                  </a:lnTo>
                  <a:lnTo>
                    <a:pt x="3325" y="1204"/>
                  </a:lnTo>
                  <a:lnTo>
                    <a:pt x="332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42"/>
          <p:cNvSpPr txBox="1"/>
          <p:nvPr>
            <p:ph type="title"/>
          </p:nvPr>
        </p:nvSpPr>
        <p:spPr>
          <a:xfrm>
            <a:off x="1440000" y="4397300"/>
            <a:ext cx="5704200" cy="1683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Project</a:t>
            </a:r>
            <a:endParaRPr/>
          </a:p>
        </p:txBody>
      </p:sp>
      <p:sp>
        <p:nvSpPr>
          <p:cNvPr id="1044" name="Google Shape;1044;p42"/>
          <p:cNvSpPr txBox="1"/>
          <p:nvPr>
            <p:ph idx="2" type="title"/>
          </p:nvPr>
        </p:nvSpPr>
        <p:spPr>
          <a:xfrm>
            <a:off x="1440000" y="3138900"/>
            <a:ext cx="2869800" cy="16836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01</a:t>
            </a:r>
            <a:endParaRPr/>
          </a:p>
        </p:txBody>
      </p:sp>
      <p:sp>
        <p:nvSpPr>
          <p:cNvPr id="1045" name="Google Shape;1045;p42"/>
          <p:cNvSpPr txBox="1"/>
          <p:nvPr>
            <p:ph idx="1" type="subTitle"/>
          </p:nvPr>
        </p:nvSpPr>
        <p:spPr>
          <a:xfrm>
            <a:off x="1440000" y="6080900"/>
            <a:ext cx="5704200" cy="14268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rPr lang="en"/>
              <a:t>You can enter a subtitle here if you need it</a:t>
            </a:r>
            <a:endParaRPr/>
          </a:p>
        </p:txBody>
      </p:sp>
      <p:grpSp>
        <p:nvGrpSpPr>
          <p:cNvPr id="1046" name="Google Shape;1046;p42"/>
          <p:cNvGrpSpPr/>
          <p:nvPr/>
        </p:nvGrpSpPr>
        <p:grpSpPr>
          <a:xfrm>
            <a:off x="11434678" y="2792278"/>
            <a:ext cx="5444419" cy="5080160"/>
            <a:chOff x="5610849" y="1314850"/>
            <a:chExt cx="2896276" cy="2702500"/>
          </a:xfrm>
        </p:grpSpPr>
        <p:sp>
          <p:nvSpPr>
            <p:cNvPr id="1047" name="Google Shape;1047;p42"/>
            <p:cNvSpPr/>
            <p:nvPr/>
          </p:nvSpPr>
          <p:spPr>
            <a:xfrm>
              <a:off x="5834221" y="1519000"/>
              <a:ext cx="259471" cy="2498350"/>
            </a:xfrm>
            <a:custGeom>
              <a:rect b="b" l="l" r="r" t="t"/>
              <a:pathLst>
                <a:path extrusionOk="0" h="30802" w="3199">
                  <a:moveTo>
                    <a:pt x="1" y="1"/>
                  </a:moveTo>
                  <a:lnTo>
                    <a:pt x="1" y="30802"/>
                  </a:lnTo>
                  <a:lnTo>
                    <a:pt x="3198" y="30802"/>
                  </a:lnTo>
                  <a:lnTo>
                    <a:pt x="3198"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8" name="Google Shape;1048;p42"/>
            <p:cNvSpPr/>
            <p:nvPr/>
          </p:nvSpPr>
          <p:spPr>
            <a:xfrm>
              <a:off x="8023009" y="1519000"/>
              <a:ext cx="258173" cy="2498350"/>
            </a:xfrm>
            <a:custGeom>
              <a:rect b="b" l="l" r="r" t="t"/>
              <a:pathLst>
                <a:path extrusionOk="0" h="30802" w="3183">
                  <a:moveTo>
                    <a:pt x="0" y="1"/>
                  </a:moveTo>
                  <a:lnTo>
                    <a:pt x="0" y="30802"/>
                  </a:lnTo>
                  <a:lnTo>
                    <a:pt x="3182" y="30802"/>
                  </a:lnTo>
                  <a:lnTo>
                    <a:pt x="3182"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9" name="Google Shape;1049;p42"/>
            <p:cNvSpPr/>
            <p:nvPr/>
          </p:nvSpPr>
          <p:spPr>
            <a:xfrm>
              <a:off x="5610849" y="1314850"/>
              <a:ext cx="2896276" cy="480252"/>
            </a:xfrm>
            <a:custGeom>
              <a:rect b="b" l="l" r="r" t="t"/>
              <a:pathLst>
                <a:path extrusionOk="0" h="5921" w="35708">
                  <a:moveTo>
                    <a:pt x="1" y="1"/>
                  </a:moveTo>
                  <a:lnTo>
                    <a:pt x="1" y="5920"/>
                  </a:lnTo>
                  <a:lnTo>
                    <a:pt x="35708" y="5920"/>
                  </a:lnTo>
                  <a:lnTo>
                    <a:pt x="35708"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0" name="Google Shape;1050;p42"/>
            <p:cNvSpPr/>
            <p:nvPr/>
          </p:nvSpPr>
          <p:spPr>
            <a:xfrm>
              <a:off x="5703313" y="1314850"/>
              <a:ext cx="504585" cy="480252"/>
            </a:xfrm>
            <a:custGeom>
              <a:rect b="b" l="l" r="r" t="t"/>
              <a:pathLst>
                <a:path extrusionOk="0" h="5921" w="6221">
                  <a:moveTo>
                    <a:pt x="2754" y="1"/>
                  </a:moveTo>
                  <a:lnTo>
                    <a:pt x="0" y="5920"/>
                  </a:lnTo>
                  <a:lnTo>
                    <a:pt x="3466" y="5920"/>
                  </a:lnTo>
                  <a:lnTo>
                    <a:pt x="622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1" name="Google Shape;1051;p42"/>
            <p:cNvSpPr/>
            <p:nvPr/>
          </p:nvSpPr>
          <p:spPr>
            <a:xfrm>
              <a:off x="6433693" y="1314850"/>
              <a:ext cx="504666" cy="480252"/>
            </a:xfrm>
            <a:custGeom>
              <a:rect b="b" l="l" r="r" t="t"/>
              <a:pathLst>
                <a:path extrusionOk="0" h="5921" w="6222">
                  <a:moveTo>
                    <a:pt x="2755" y="1"/>
                  </a:moveTo>
                  <a:lnTo>
                    <a:pt x="1" y="5920"/>
                  </a:lnTo>
                  <a:lnTo>
                    <a:pt x="3468" y="5920"/>
                  </a:lnTo>
                  <a:lnTo>
                    <a:pt x="62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2" name="Google Shape;1052;p42"/>
            <p:cNvSpPr/>
            <p:nvPr/>
          </p:nvSpPr>
          <p:spPr>
            <a:xfrm>
              <a:off x="7165452" y="1314850"/>
              <a:ext cx="504666" cy="480252"/>
            </a:xfrm>
            <a:custGeom>
              <a:rect b="b" l="l" r="r" t="t"/>
              <a:pathLst>
                <a:path extrusionOk="0" h="5921" w="6222">
                  <a:moveTo>
                    <a:pt x="2754" y="1"/>
                  </a:moveTo>
                  <a:lnTo>
                    <a:pt x="0" y="5920"/>
                  </a:lnTo>
                  <a:lnTo>
                    <a:pt x="3467" y="5920"/>
                  </a:lnTo>
                  <a:lnTo>
                    <a:pt x="62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3" name="Google Shape;1053;p42"/>
            <p:cNvSpPr/>
            <p:nvPr/>
          </p:nvSpPr>
          <p:spPr>
            <a:xfrm>
              <a:off x="7897210" y="1314850"/>
              <a:ext cx="504585" cy="480252"/>
            </a:xfrm>
            <a:custGeom>
              <a:rect b="b" l="l" r="r" t="t"/>
              <a:pathLst>
                <a:path extrusionOk="0" h="5921" w="6221">
                  <a:moveTo>
                    <a:pt x="2754" y="1"/>
                  </a:moveTo>
                  <a:lnTo>
                    <a:pt x="0" y="5920"/>
                  </a:lnTo>
                  <a:lnTo>
                    <a:pt x="3467" y="5920"/>
                  </a:lnTo>
                  <a:lnTo>
                    <a:pt x="62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4" name="Google Shape;1054;p42"/>
            <p:cNvSpPr/>
            <p:nvPr/>
          </p:nvSpPr>
          <p:spPr>
            <a:xfrm>
              <a:off x="5610849" y="2131368"/>
              <a:ext cx="2896276" cy="478955"/>
            </a:xfrm>
            <a:custGeom>
              <a:rect b="b" l="l" r="r" t="t"/>
              <a:pathLst>
                <a:path extrusionOk="0" h="5905" w="35708">
                  <a:moveTo>
                    <a:pt x="1" y="0"/>
                  </a:moveTo>
                  <a:lnTo>
                    <a:pt x="1" y="5904"/>
                  </a:lnTo>
                  <a:lnTo>
                    <a:pt x="35708" y="5904"/>
                  </a:lnTo>
                  <a:lnTo>
                    <a:pt x="3570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5" name="Google Shape;1055;p42"/>
            <p:cNvSpPr/>
            <p:nvPr/>
          </p:nvSpPr>
          <p:spPr>
            <a:xfrm>
              <a:off x="5703313" y="2131368"/>
              <a:ext cx="504585" cy="478955"/>
            </a:xfrm>
            <a:custGeom>
              <a:rect b="b" l="l" r="r" t="t"/>
              <a:pathLst>
                <a:path extrusionOk="0" h="5905" w="6221">
                  <a:moveTo>
                    <a:pt x="2754" y="0"/>
                  </a:moveTo>
                  <a:lnTo>
                    <a:pt x="0" y="5904"/>
                  </a:lnTo>
                  <a:lnTo>
                    <a:pt x="3466" y="5904"/>
                  </a:lnTo>
                  <a:lnTo>
                    <a:pt x="622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6" name="Google Shape;1056;p42"/>
            <p:cNvSpPr/>
            <p:nvPr/>
          </p:nvSpPr>
          <p:spPr>
            <a:xfrm>
              <a:off x="6433693" y="2131368"/>
              <a:ext cx="504666" cy="478955"/>
            </a:xfrm>
            <a:custGeom>
              <a:rect b="b" l="l" r="r" t="t"/>
              <a:pathLst>
                <a:path extrusionOk="0" h="5905" w="6222">
                  <a:moveTo>
                    <a:pt x="2755" y="0"/>
                  </a:moveTo>
                  <a:lnTo>
                    <a:pt x="1" y="5904"/>
                  </a:lnTo>
                  <a:lnTo>
                    <a:pt x="3468" y="5904"/>
                  </a:lnTo>
                  <a:lnTo>
                    <a:pt x="62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7" name="Google Shape;1057;p42"/>
            <p:cNvSpPr/>
            <p:nvPr/>
          </p:nvSpPr>
          <p:spPr>
            <a:xfrm>
              <a:off x="7165452" y="2131368"/>
              <a:ext cx="504666" cy="478955"/>
            </a:xfrm>
            <a:custGeom>
              <a:rect b="b" l="l" r="r" t="t"/>
              <a:pathLst>
                <a:path extrusionOk="0" h="5905" w="6222">
                  <a:moveTo>
                    <a:pt x="2754" y="0"/>
                  </a:moveTo>
                  <a:lnTo>
                    <a:pt x="0" y="5904"/>
                  </a:lnTo>
                  <a:lnTo>
                    <a:pt x="3467" y="5904"/>
                  </a:lnTo>
                  <a:lnTo>
                    <a:pt x="62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8" name="Google Shape;1058;p42"/>
            <p:cNvSpPr/>
            <p:nvPr/>
          </p:nvSpPr>
          <p:spPr>
            <a:xfrm>
              <a:off x="7897210" y="2131368"/>
              <a:ext cx="504585" cy="478955"/>
            </a:xfrm>
            <a:custGeom>
              <a:rect b="b" l="l" r="r" t="t"/>
              <a:pathLst>
                <a:path extrusionOk="0" h="5905" w="6221">
                  <a:moveTo>
                    <a:pt x="2754" y="0"/>
                  </a:moveTo>
                  <a:lnTo>
                    <a:pt x="0" y="5904"/>
                  </a:lnTo>
                  <a:lnTo>
                    <a:pt x="3467" y="5904"/>
                  </a:lnTo>
                  <a:lnTo>
                    <a:pt x="62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9" name="Google Shape;1059;p42"/>
          <p:cNvGrpSpPr/>
          <p:nvPr/>
        </p:nvGrpSpPr>
        <p:grpSpPr>
          <a:xfrm rot="10800000">
            <a:off x="7659639" y="335535"/>
            <a:ext cx="1211325" cy="3297920"/>
            <a:chOff x="758850" y="467950"/>
            <a:chExt cx="368475" cy="1003200"/>
          </a:xfrm>
        </p:grpSpPr>
        <p:sp>
          <p:nvSpPr>
            <p:cNvPr id="1060" name="Google Shape;1060;p42"/>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1" name="Google Shape;1061;p42"/>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2" name="Google Shape;1062;p42"/>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3" name="Google Shape;1063;p42"/>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4" name="Google Shape;1064;p42"/>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5" name="Google Shape;1065;p42"/>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6" name="Google Shape;1066;p42"/>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7" name="Google Shape;1067;p42"/>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8" name="Google Shape;1068;p42"/>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9" name="Google Shape;1069;p42"/>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0" name="Google Shape;1070;p42"/>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1" name="Google Shape;1071;p42"/>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2" name="Google Shape;1072;p42"/>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3" name="Google Shape;1073;p42"/>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4" name="Google Shape;1074;p42"/>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5" name="Google Shape;1075;p42"/>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6" name="Google Shape;1076;p42"/>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7" name="Google Shape;1077;p42"/>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43"/>
          <p:cNvSpPr txBox="1"/>
          <p:nvPr>
            <p:ph type="title"/>
          </p:nvPr>
        </p:nvSpPr>
        <p:spPr>
          <a:xfrm>
            <a:off x="1440000" y="926400"/>
            <a:ext cx="154080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What are we working on?</a:t>
            </a:r>
            <a:endParaRPr/>
          </a:p>
        </p:txBody>
      </p:sp>
      <p:sp>
        <p:nvSpPr>
          <p:cNvPr id="1083" name="Google Shape;1083;p43"/>
          <p:cNvSpPr txBox="1"/>
          <p:nvPr>
            <p:ph idx="2" type="title"/>
          </p:nvPr>
        </p:nvSpPr>
        <p:spPr>
          <a:xfrm>
            <a:off x="1440000" y="5614250"/>
            <a:ext cx="4611000" cy="105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a:t>
            </a:r>
            <a:r>
              <a:rPr lang="en"/>
              <a:t>ercury</a:t>
            </a:r>
            <a:endParaRPr/>
          </a:p>
        </p:txBody>
      </p:sp>
      <p:sp>
        <p:nvSpPr>
          <p:cNvPr id="1084" name="Google Shape;1084;p43"/>
          <p:cNvSpPr txBox="1"/>
          <p:nvPr>
            <p:ph idx="1" type="subTitle"/>
          </p:nvPr>
        </p:nvSpPr>
        <p:spPr>
          <a:xfrm>
            <a:off x="1440000" y="6457950"/>
            <a:ext cx="4611000" cy="1531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It’s the closest planet to the Sun and the smallest one in the Solar System</a:t>
            </a:r>
            <a:endParaRPr/>
          </a:p>
        </p:txBody>
      </p:sp>
      <p:sp>
        <p:nvSpPr>
          <p:cNvPr id="1085" name="Google Shape;1085;p43"/>
          <p:cNvSpPr txBox="1"/>
          <p:nvPr>
            <p:ph idx="3" type="title"/>
          </p:nvPr>
        </p:nvSpPr>
        <p:spPr>
          <a:xfrm>
            <a:off x="6838438" y="5614250"/>
            <a:ext cx="4611000" cy="105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V</a:t>
            </a:r>
            <a:r>
              <a:rPr lang="en"/>
              <a:t>enus</a:t>
            </a:r>
            <a:endParaRPr/>
          </a:p>
        </p:txBody>
      </p:sp>
      <p:sp>
        <p:nvSpPr>
          <p:cNvPr id="1086" name="Google Shape;1086;p43"/>
          <p:cNvSpPr txBox="1"/>
          <p:nvPr>
            <p:ph idx="4" type="subTitle"/>
          </p:nvPr>
        </p:nvSpPr>
        <p:spPr>
          <a:xfrm>
            <a:off x="6838443" y="6457950"/>
            <a:ext cx="4611000" cy="1531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Venus has a beautiful name and is the second planet from the Sun</a:t>
            </a:r>
            <a:endParaRPr/>
          </a:p>
        </p:txBody>
      </p:sp>
      <p:sp>
        <p:nvSpPr>
          <p:cNvPr id="1087" name="Google Shape;1087;p43"/>
          <p:cNvSpPr txBox="1"/>
          <p:nvPr>
            <p:ph idx="5" type="title"/>
          </p:nvPr>
        </p:nvSpPr>
        <p:spPr>
          <a:xfrm>
            <a:off x="12236889" y="5614250"/>
            <a:ext cx="4611000" cy="105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a:t>
            </a:r>
            <a:r>
              <a:rPr lang="en"/>
              <a:t>ars</a:t>
            </a:r>
            <a:endParaRPr/>
          </a:p>
        </p:txBody>
      </p:sp>
      <p:sp>
        <p:nvSpPr>
          <p:cNvPr id="1088" name="Google Shape;1088;p43"/>
          <p:cNvSpPr txBox="1"/>
          <p:nvPr>
            <p:ph idx="6" type="subTitle"/>
          </p:nvPr>
        </p:nvSpPr>
        <p:spPr>
          <a:xfrm>
            <a:off x="12236900" y="6457950"/>
            <a:ext cx="4611000" cy="1531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Despite being red, is actually a cold place. It’s full of iron oxide dust</a:t>
            </a:r>
            <a:endParaRPr/>
          </a:p>
        </p:txBody>
      </p:sp>
      <p:grpSp>
        <p:nvGrpSpPr>
          <p:cNvPr id="1089" name="Google Shape;1089;p43"/>
          <p:cNvGrpSpPr/>
          <p:nvPr/>
        </p:nvGrpSpPr>
        <p:grpSpPr>
          <a:xfrm>
            <a:off x="13761983" y="3607030"/>
            <a:ext cx="1560842" cy="1531198"/>
            <a:chOff x="-1183550" y="3586525"/>
            <a:chExt cx="296175" cy="290550"/>
          </a:xfrm>
        </p:grpSpPr>
        <p:sp>
          <p:nvSpPr>
            <p:cNvPr id="1090" name="Google Shape;1090;p43"/>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1" name="Google Shape;1091;p43"/>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2" name="Google Shape;1092;p43"/>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3" name="Google Shape;1093;p43"/>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4" name="Google Shape;1094;p43"/>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5" name="Google Shape;1095;p43"/>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6" name="Google Shape;1096;p43"/>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7" name="Google Shape;1097;p43"/>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8" name="Google Shape;1098;p43"/>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99" name="Google Shape;1099;p43"/>
          <p:cNvGrpSpPr/>
          <p:nvPr/>
        </p:nvGrpSpPr>
        <p:grpSpPr>
          <a:xfrm>
            <a:off x="3095390" y="3720477"/>
            <a:ext cx="1300213" cy="1303679"/>
            <a:chOff x="-47892800" y="3937700"/>
            <a:chExt cx="300100" cy="300900"/>
          </a:xfrm>
        </p:grpSpPr>
        <p:sp>
          <p:nvSpPr>
            <p:cNvPr id="1100" name="Google Shape;1100;p43"/>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1" name="Google Shape;1101;p43"/>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2" name="Google Shape;1102;p43"/>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3" name="Google Shape;1103;p43"/>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4" name="Google Shape;1104;p43"/>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5" name="Google Shape;1105;p43"/>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6" name="Google Shape;1106;p43"/>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7" name="Google Shape;1107;p43"/>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08" name="Google Shape;1108;p43"/>
          <p:cNvGrpSpPr/>
          <p:nvPr/>
        </p:nvGrpSpPr>
        <p:grpSpPr>
          <a:xfrm>
            <a:off x="8523114" y="3751759"/>
            <a:ext cx="1241663" cy="1241663"/>
            <a:chOff x="1492675" y="2027925"/>
            <a:chExt cx="481825" cy="481825"/>
          </a:xfrm>
        </p:grpSpPr>
        <p:sp>
          <p:nvSpPr>
            <p:cNvPr id="1109" name="Google Shape;1109;p43"/>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110" name="Google Shape;1110;p43"/>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111" name="Google Shape;1111;p43"/>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112" name="Google Shape;1112;p43"/>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1113" name="Google Shape;1113;p43"/>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 Electrical Engineering by Slidesgo">
  <a:themeElements>
    <a:clrScheme name="Simple Light">
      <a:dk1>
        <a:srgbClr val="F3E83C"/>
      </a:dk1>
      <a:lt1>
        <a:srgbClr val="EFC63E"/>
      </a:lt1>
      <a:dk2>
        <a:srgbClr val="434343"/>
      </a:dk2>
      <a:lt2>
        <a:srgbClr val="FFFFFF"/>
      </a:lt2>
      <a:accent1>
        <a:srgbClr val="EFCFC6"/>
      </a:accent1>
      <a:accent2>
        <a:srgbClr val="E06B6B"/>
      </a:accent2>
      <a:accent3>
        <a:srgbClr val="7F9FFB"/>
      </a:accent3>
      <a:accent4>
        <a:srgbClr val="9CC34C"/>
      </a:accent4>
      <a:accent5>
        <a:srgbClr val="999999"/>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